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8297" autoAdjust="0"/>
    <p:restoredTop sz="90929"/>
  </p:normalViewPr>
  <p:slideViewPr>
    <p:cSldViewPr>
      <p:cViewPr varScale="1">
        <p:scale>
          <a:sx n="61" d="100"/>
          <a:sy n="61" d="100"/>
        </p:scale>
        <p:origin x="-17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B22535-823D-4FA3-86EA-B4D529AC5C3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03FF3E-68D3-4040-BEA6-FD8148C2671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FF7E3F7-77B9-4835-B619-D10B1616343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97F218-E22C-4CF0-B9F7-4D62CAF1CAA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65AF2FB-A063-4D48-8531-11EB8C4CD86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673ECF-A352-4AEA-82FF-17D03DA14A4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7DF44E6-4346-496C-9A34-BFCE01BFDCB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F39EFBF-E492-45AF-8628-70D9F1373BE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842A09B-2AE4-435D-B14B-901F6B043C6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0509F00-5C7D-4BBD-9AF5-3AF2606790B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B97EEA3-A73C-4921-9615-6B142F69197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DD52190-0D44-402A-ABB3-807B5045386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lifeprint.com/asl101/topics/benefits_of_learning_how_to_sign.htm" TargetMode="External"/><Relationship Id="rId2" Type="http://schemas.openxmlformats.org/officeDocument/2006/relationships/hyperlink" Target="http://www.chebeague.org/powellmcgillicuddy/socialstudieslinks/penpal/letterformat.html" TargetMode="External"/><Relationship Id="rId1" Type="http://schemas.openxmlformats.org/officeDocument/2006/relationships/slideLayout" Target="../slideLayouts/slideLayout1.xml"/><Relationship Id="rId5" Type="http://schemas.openxmlformats.org/officeDocument/2006/relationships/hyperlink" Target="http://drdeborahserani.blogspot.com/2006/08/sign-language-benefits.html" TargetMode="External"/><Relationship Id="rId4" Type="http://schemas.openxmlformats.org/officeDocument/2006/relationships/hyperlink" Target="http://deafness.about.com/cs/signfeats1/a/foreignlanguage.ht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2.uic.edu/stud_orgs/cultures/daa/ASLHistory.html" TargetMode="External"/><Relationship Id="rId2" Type="http://schemas.openxmlformats.org/officeDocument/2006/relationships/hyperlink" Target="http://www.ehow.com/how_4777777_make-timeline-word-document.html" TargetMode="External"/><Relationship Id="rId1" Type="http://schemas.openxmlformats.org/officeDocument/2006/relationships/slideLayout" Target="../slideLayouts/slideLayout1.xml"/><Relationship Id="rId5" Type="http://schemas.openxmlformats.org/officeDocument/2006/relationships/hyperlink" Target="http://www.handspeak.com/byte/h/index.php?byte=signhistory" TargetMode="External"/><Relationship Id="rId4" Type="http://schemas.openxmlformats.org/officeDocument/2006/relationships/hyperlink" Target="http://www.start-american-sign-language.com/history-of-sign-language.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deafness.about.com/od/hearingbasic1/a/faqindex.htm" TargetMode="External"/><Relationship Id="rId2" Type="http://schemas.openxmlformats.org/officeDocument/2006/relationships/hyperlink" Target="http://www.aadb.org/FAQ/faq_DeafBlindness.html#resources" TargetMode="External"/><Relationship Id="rId1" Type="http://schemas.openxmlformats.org/officeDocument/2006/relationships/slideLayout" Target="../slideLayouts/slideLayout2.xml"/><Relationship Id="rId5" Type="http://schemas.openxmlformats.org/officeDocument/2006/relationships/hyperlink" Target="http://www.hayfield.org.uk/content/general/deafinformation.htm" TargetMode="External"/><Relationship Id="rId4" Type="http://schemas.openxmlformats.org/officeDocument/2006/relationships/hyperlink" Target="http://www.snappyfingers.com/faq/health/deafnes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31763" y="203200"/>
            <a:ext cx="9813925" cy="7177088"/>
          </a:xfrm>
          <a:prstGeom prst="rect">
            <a:avLst/>
          </a:prstGeom>
          <a:noFill/>
          <a:ln w="9525">
            <a:noFill/>
            <a:miter lim="800000"/>
            <a:headEnd/>
            <a:tailEnd/>
          </a:ln>
          <a:effectLst/>
        </p:spPr>
        <p:txBody>
          <a:bodyPr lIns="0" tIns="0" rIns="0" bIns="0">
            <a:spAutoFit/>
          </a:bodyPr>
          <a:lstStyle/>
          <a:p>
            <a:pPr algn="ctr">
              <a:lnSpc>
                <a:spcPct val="95000"/>
              </a:lnSpc>
            </a:pPr>
            <a:r>
              <a:rPr lang="en-US" sz="2900" b="1">
                <a:solidFill>
                  <a:srgbClr val="FFFFFF"/>
                </a:solidFill>
                <a:latin typeface="Comic Sans MS" pitchFamily="66" charset="0"/>
              </a:rPr>
              <a:t>Title: </a:t>
            </a:r>
            <a:r>
              <a:rPr lang="en-US" sz="2900">
                <a:solidFill>
                  <a:srgbClr val="FFFFFF"/>
                </a:solidFill>
                <a:latin typeface="Comic Sans MS" pitchFamily="66" charset="0"/>
              </a:rPr>
              <a:t>American Sign Language</a:t>
            </a:r>
            <a:endParaRPr lang="en-US"/>
          </a:p>
          <a:p>
            <a:pPr>
              <a:lnSpc>
                <a:spcPct val="95000"/>
              </a:lnSpc>
            </a:pPr>
            <a:endParaRPr lang="en-US" sz="2900" b="1">
              <a:solidFill>
                <a:srgbClr val="FFFFFF"/>
              </a:solidFill>
              <a:latin typeface="Comic Sans MS" pitchFamily="66" charset="0"/>
            </a:endParaRPr>
          </a:p>
          <a:p>
            <a:pPr>
              <a:lnSpc>
                <a:spcPct val="95000"/>
              </a:lnSpc>
            </a:pPr>
            <a:endParaRPr lang="en-US" sz="2900" b="1">
              <a:solidFill>
                <a:srgbClr val="FFFFFF"/>
              </a:solidFill>
              <a:latin typeface="Comic Sans MS" pitchFamily="66" charset="0"/>
            </a:endParaRPr>
          </a:p>
          <a:p>
            <a:pPr>
              <a:lnSpc>
                <a:spcPct val="95000"/>
              </a:lnSpc>
            </a:pPr>
            <a:endParaRPr lang="en-US" sz="2900" b="1">
              <a:solidFill>
                <a:srgbClr val="FFFFFF"/>
              </a:solidFill>
              <a:latin typeface="Comic Sans MS" pitchFamily="66" charset="0"/>
            </a:endParaRPr>
          </a:p>
          <a:p>
            <a:pPr>
              <a:lnSpc>
                <a:spcPct val="95000"/>
              </a:lnSpc>
            </a:pPr>
            <a:endParaRPr lang="en-US" sz="2900" b="1">
              <a:solidFill>
                <a:srgbClr val="FFFFFF"/>
              </a:solidFill>
              <a:latin typeface="Comic Sans MS" pitchFamily="66" charset="0"/>
            </a:endParaRPr>
          </a:p>
          <a:p>
            <a:pPr>
              <a:lnSpc>
                <a:spcPct val="95000"/>
              </a:lnSpc>
            </a:pPr>
            <a:endParaRPr lang="en-US" sz="2900" b="1">
              <a:solidFill>
                <a:srgbClr val="FFFFFF"/>
              </a:solidFill>
              <a:latin typeface="Comic Sans MS" pitchFamily="66" charset="0"/>
            </a:endParaRPr>
          </a:p>
          <a:p>
            <a:pPr>
              <a:lnSpc>
                <a:spcPct val="95000"/>
              </a:lnSpc>
            </a:pPr>
            <a:endParaRPr lang="en-US" sz="2900" b="1">
              <a:solidFill>
                <a:srgbClr val="FFFFFF"/>
              </a:solidFill>
              <a:latin typeface="Comic Sans MS" pitchFamily="66" charset="0"/>
            </a:endParaRPr>
          </a:p>
          <a:p>
            <a:pPr>
              <a:lnSpc>
                <a:spcPct val="95000"/>
              </a:lnSpc>
            </a:pPr>
            <a:endParaRPr lang="en-US" sz="2900" b="1">
              <a:solidFill>
                <a:srgbClr val="FFFFFF"/>
              </a:solidFill>
              <a:latin typeface="Comic Sans MS" pitchFamily="66" charset="0"/>
            </a:endParaRPr>
          </a:p>
          <a:p>
            <a:pPr>
              <a:lnSpc>
                <a:spcPct val="95000"/>
              </a:lnSpc>
            </a:pPr>
            <a:endParaRPr lang="en-US" b="1">
              <a:solidFill>
                <a:srgbClr val="FFFFFF"/>
              </a:solidFill>
              <a:latin typeface="Comic Sans MS" pitchFamily="66" charset="0"/>
            </a:endParaRPr>
          </a:p>
          <a:p>
            <a:pPr>
              <a:lnSpc>
                <a:spcPct val="95000"/>
              </a:lnSpc>
            </a:pPr>
            <a:r>
              <a:rPr lang="en-US" b="1">
                <a:solidFill>
                  <a:srgbClr val="FFFFFF"/>
                </a:solidFill>
                <a:latin typeface="Comic Sans MS" pitchFamily="66" charset="0"/>
              </a:rPr>
              <a:t>Title:</a:t>
            </a:r>
            <a:r>
              <a:rPr lang="en-US">
                <a:solidFill>
                  <a:srgbClr val="FFFFFF"/>
                </a:solidFill>
                <a:latin typeface="Comic Sans MS" pitchFamily="66" charset="0"/>
              </a:rPr>
              <a:t> </a:t>
            </a:r>
            <a:r>
              <a:rPr lang="en-US" sz="1900">
                <a:solidFill>
                  <a:srgbClr val="FFFFFF"/>
                </a:solidFill>
                <a:latin typeface="Comic Sans MS" pitchFamily="66" charset="0"/>
              </a:rPr>
              <a:t>American Sign Language</a:t>
            </a:r>
            <a:endParaRPr lang="en-US"/>
          </a:p>
          <a:p>
            <a:pPr>
              <a:lnSpc>
                <a:spcPct val="95000"/>
              </a:lnSpc>
            </a:pPr>
            <a:r>
              <a:rPr lang="en-US" b="1">
                <a:solidFill>
                  <a:srgbClr val="FFFFFF"/>
                </a:solidFill>
                <a:latin typeface="Comic Sans MS" pitchFamily="66" charset="0"/>
              </a:rPr>
              <a:t>Description: </a:t>
            </a:r>
            <a:r>
              <a:rPr lang="en-US" sz="1900">
                <a:solidFill>
                  <a:srgbClr val="FFFFFF"/>
                </a:solidFill>
                <a:latin typeface="Comic Sans MS" pitchFamily="66" charset="0"/>
              </a:rPr>
              <a:t>Sign language throughout American history and how it impacts 21st century life</a:t>
            </a:r>
            <a:endParaRPr lang="en-US"/>
          </a:p>
          <a:p>
            <a:pPr>
              <a:lnSpc>
                <a:spcPct val="95000"/>
              </a:lnSpc>
            </a:pPr>
            <a:r>
              <a:rPr lang="en-US" b="1">
                <a:solidFill>
                  <a:srgbClr val="FFFFFF"/>
                </a:solidFill>
                <a:latin typeface="Comic Sans MS" pitchFamily="66" charset="0"/>
              </a:rPr>
              <a:t>Grade Level</a:t>
            </a:r>
            <a:r>
              <a:rPr lang="en-US">
                <a:solidFill>
                  <a:srgbClr val="FFFFFF"/>
                </a:solidFill>
                <a:latin typeface="Comic Sans MS" pitchFamily="66" charset="0"/>
              </a:rPr>
              <a:t>: </a:t>
            </a:r>
            <a:r>
              <a:rPr lang="en-US" sz="1900">
                <a:solidFill>
                  <a:srgbClr val="FFFFFF"/>
                </a:solidFill>
                <a:latin typeface="Comic Sans MS" pitchFamily="66" charset="0"/>
              </a:rPr>
              <a:t>9-12</a:t>
            </a:r>
            <a:endParaRPr lang="en-US"/>
          </a:p>
          <a:p>
            <a:pPr>
              <a:lnSpc>
                <a:spcPct val="95000"/>
              </a:lnSpc>
            </a:pPr>
            <a:r>
              <a:rPr lang="en-US" b="1">
                <a:solidFill>
                  <a:srgbClr val="FFFFFF"/>
                </a:solidFill>
                <a:latin typeface="Comic Sans MS" pitchFamily="66" charset="0"/>
              </a:rPr>
              <a:t>Curriculum:</a:t>
            </a:r>
            <a:r>
              <a:rPr lang="en-US">
                <a:solidFill>
                  <a:srgbClr val="FFFFFF"/>
                </a:solidFill>
                <a:latin typeface="Comic Sans MS" pitchFamily="66" charset="0"/>
              </a:rPr>
              <a:t> </a:t>
            </a:r>
            <a:r>
              <a:rPr lang="en-US" sz="1900">
                <a:solidFill>
                  <a:srgbClr val="FFFFFF"/>
                </a:solidFill>
                <a:latin typeface="Comic Sans MS" pitchFamily="66" charset="0"/>
              </a:rPr>
              <a:t>English/Language Arts </a:t>
            </a:r>
            <a:endParaRPr lang="en-US"/>
          </a:p>
          <a:p>
            <a:pPr>
              <a:lnSpc>
                <a:spcPct val="95000"/>
              </a:lnSpc>
            </a:pPr>
            <a:r>
              <a:rPr lang="en-US" b="1">
                <a:solidFill>
                  <a:srgbClr val="FFFFFF"/>
                </a:solidFill>
                <a:latin typeface="Comic Sans MS" pitchFamily="66" charset="0"/>
              </a:rPr>
              <a:t>Keywords:</a:t>
            </a:r>
            <a:r>
              <a:rPr lang="en-US">
                <a:solidFill>
                  <a:srgbClr val="FFFFFF"/>
                </a:solidFill>
                <a:latin typeface="Comic Sans MS" pitchFamily="66" charset="0"/>
              </a:rPr>
              <a:t> </a:t>
            </a:r>
            <a:r>
              <a:rPr lang="en-US" sz="1900">
                <a:solidFill>
                  <a:srgbClr val="FFFFFF"/>
                </a:solidFill>
                <a:latin typeface="Comic Sans MS" pitchFamily="66" charset="0"/>
              </a:rPr>
              <a:t>Sign language, 21st century, History</a:t>
            </a:r>
          </a:p>
        </p:txBody>
      </p:sp>
      <p:pic>
        <p:nvPicPr>
          <p:cNvPr id="2053" name="Picture 5"/>
          <p:cNvPicPr>
            <a:picLocks noChangeAspect="1" noChangeArrowheads="1"/>
          </p:cNvPicPr>
          <p:nvPr/>
        </p:nvPicPr>
        <p:blipFill>
          <a:blip r:embed="rId2"/>
          <a:srcRect/>
          <a:stretch>
            <a:fillRect/>
          </a:stretch>
        </p:blipFill>
        <p:spPr bwMode="auto">
          <a:xfrm>
            <a:off x="4064000" y="1117600"/>
            <a:ext cx="2195513" cy="303212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149225" y="215900"/>
            <a:ext cx="9818688" cy="6549485"/>
          </a:xfrm>
          <a:prstGeom prst="rect">
            <a:avLst/>
          </a:prstGeom>
          <a:noFill/>
          <a:ln w="9525">
            <a:noFill/>
            <a:miter lim="800000"/>
            <a:headEnd/>
            <a:tailEnd/>
          </a:ln>
          <a:effectLst/>
        </p:spPr>
        <p:txBody>
          <a:bodyPr lIns="0" tIns="0" rIns="0" bIns="0">
            <a:spAutoFit/>
          </a:bodyPr>
          <a:lstStyle/>
          <a:p>
            <a:pPr algn="ctr">
              <a:lnSpc>
                <a:spcPct val="95000"/>
              </a:lnSpc>
            </a:pPr>
            <a:r>
              <a:rPr lang="en-US" sz="2900" b="1" dirty="0">
                <a:solidFill>
                  <a:srgbClr val="FFFFFF"/>
                </a:solidFill>
                <a:latin typeface="Comic Sans MS" pitchFamily="66" charset="0"/>
              </a:rPr>
              <a:t>Conclusion </a:t>
            </a:r>
            <a:endParaRPr lang="en-US" dirty="0"/>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nSpc>
                <a:spcPct val="95000"/>
              </a:lnSpc>
            </a:pPr>
            <a:endParaRPr lang="en-US" sz="1900" dirty="0">
              <a:solidFill>
                <a:srgbClr val="FFFFFF"/>
              </a:solidFill>
              <a:latin typeface="Comic Sans MS" pitchFamily="66" charset="0"/>
            </a:endParaRPr>
          </a:p>
          <a:p>
            <a:pPr algn="ctr">
              <a:lnSpc>
                <a:spcPct val="95000"/>
              </a:lnSpc>
            </a:pPr>
            <a:endParaRPr lang="en-US" sz="1900" dirty="0" smtClean="0">
              <a:solidFill>
                <a:srgbClr val="FFFFFF"/>
              </a:solidFill>
              <a:latin typeface="Comic Sans MS" pitchFamily="66" charset="0"/>
            </a:endParaRPr>
          </a:p>
          <a:p>
            <a:pPr algn="ctr">
              <a:lnSpc>
                <a:spcPct val="95000"/>
              </a:lnSpc>
            </a:pPr>
            <a:endParaRPr lang="en-US" sz="1900" dirty="0">
              <a:solidFill>
                <a:srgbClr val="FFFFFF"/>
              </a:solidFill>
              <a:latin typeface="Comic Sans MS" pitchFamily="66" charset="0"/>
            </a:endParaRPr>
          </a:p>
          <a:p>
            <a:pPr algn="ctr">
              <a:lnSpc>
                <a:spcPct val="95000"/>
              </a:lnSpc>
            </a:pPr>
            <a:endParaRPr lang="en-US" sz="1900" dirty="0" smtClean="0">
              <a:solidFill>
                <a:srgbClr val="FFFFFF"/>
              </a:solidFill>
              <a:latin typeface="Comic Sans MS" pitchFamily="66" charset="0"/>
            </a:endParaRPr>
          </a:p>
          <a:p>
            <a:pPr algn="ctr">
              <a:lnSpc>
                <a:spcPct val="95000"/>
              </a:lnSpc>
            </a:pPr>
            <a:endParaRPr lang="en-US" sz="1900" dirty="0">
              <a:solidFill>
                <a:srgbClr val="FFFFFF"/>
              </a:solidFill>
              <a:latin typeface="Comic Sans MS" pitchFamily="66" charset="0"/>
            </a:endParaRPr>
          </a:p>
          <a:p>
            <a:pPr algn="ctr">
              <a:lnSpc>
                <a:spcPct val="95000"/>
              </a:lnSpc>
            </a:pPr>
            <a:r>
              <a:rPr lang="en-US" sz="1900" dirty="0" smtClean="0">
                <a:solidFill>
                  <a:srgbClr val="FFFFFF"/>
                </a:solidFill>
                <a:latin typeface="Comic Sans MS" pitchFamily="66" charset="0"/>
              </a:rPr>
              <a:t>Congratulations</a:t>
            </a:r>
            <a:r>
              <a:rPr lang="en-US" sz="1900" dirty="0">
                <a:solidFill>
                  <a:srgbClr val="FFFFFF"/>
                </a:solidFill>
                <a:latin typeface="Comic Sans MS" pitchFamily="66" charset="0"/>
              </a:rPr>
              <a:t>! You have officially conquered this web quest!</a:t>
            </a:r>
            <a:r>
              <a:rPr lang="en-US" sz="1900" b="1" dirty="0">
                <a:solidFill>
                  <a:srgbClr val="FFFFFF"/>
                </a:solidFill>
                <a:latin typeface="Comic Sans MS" pitchFamily="66" charset="0"/>
              </a:rPr>
              <a:t> </a:t>
            </a:r>
            <a:r>
              <a:rPr lang="en-US" sz="1900" dirty="0">
                <a:solidFill>
                  <a:srgbClr val="FFFFFF"/>
                </a:solidFill>
                <a:latin typeface="Comic Sans MS" pitchFamily="66" charset="0"/>
              </a:rPr>
              <a:t>Now that you are finished, I hope you have more knowledge and a better understanding of the deaf community.  </a:t>
            </a:r>
            <a:endParaRPr lang="en-US" dirty="0"/>
          </a:p>
          <a:p>
            <a:pPr algn="ctr">
              <a:lnSpc>
                <a:spcPct val="95000"/>
              </a:lnSpc>
            </a:pPr>
            <a:endParaRPr lang="en-US" sz="1300" dirty="0">
              <a:solidFill>
                <a:srgbClr val="000000"/>
              </a:solidFill>
              <a:latin typeface="Arial" pitchFamily="34" charset="0"/>
            </a:endParaRPr>
          </a:p>
          <a:p>
            <a:pPr>
              <a:lnSpc>
                <a:spcPct val="95000"/>
              </a:lnSpc>
            </a:pPr>
            <a:endParaRPr lang="en-US" sz="1300" dirty="0">
              <a:solidFill>
                <a:srgbClr val="000000"/>
              </a:solidFill>
              <a:latin typeface="Arial" pitchFamily="34" charset="0"/>
            </a:endParaRPr>
          </a:p>
          <a:p>
            <a:pPr>
              <a:lnSpc>
                <a:spcPct val="95000"/>
              </a:lnSpc>
            </a:pPr>
            <a:endParaRPr lang="en-US" sz="1300" dirty="0">
              <a:solidFill>
                <a:srgbClr val="000000"/>
              </a:solidFill>
              <a:latin typeface="Arial" pitchFamily="34" charset="0"/>
            </a:endParaRPr>
          </a:p>
        </p:txBody>
      </p:sp>
      <p:pic>
        <p:nvPicPr>
          <p:cNvPr id="11269" name="Picture 5"/>
          <p:cNvPicPr>
            <a:picLocks noChangeAspect="1" noChangeArrowheads="1"/>
          </p:cNvPicPr>
          <p:nvPr/>
        </p:nvPicPr>
        <p:blipFill>
          <a:blip r:embed="rId2"/>
          <a:srcRect/>
          <a:stretch>
            <a:fillRect/>
          </a:stretch>
        </p:blipFill>
        <p:spPr bwMode="auto">
          <a:xfrm>
            <a:off x="3098800" y="1066800"/>
            <a:ext cx="3902075" cy="37274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149225" y="215900"/>
            <a:ext cx="9818688" cy="5409173"/>
          </a:xfrm>
          <a:prstGeom prst="rect">
            <a:avLst/>
          </a:prstGeom>
          <a:noFill/>
          <a:ln w="9525">
            <a:noFill/>
            <a:miter lim="800000"/>
            <a:headEnd/>
            <a:tailEnd/>
          </a:ln>
          <a:effectLst/>
        </p:spPr>
        <p:txBody>
          <a:bodyPr lIns="0" tIns="0" rIns="0" bIns="0">
            <a:spAutoFit/>
          </a:bodyPr>
          <a:lstStyle/>
          <a:p>
            <a:pPr algn="ctr">
              <a:lnSpc>
                <a:spcPct val="95000"/>
              </a:lnSpc>
            </a:pPr>
            <a:r>
              <a:rPr lang="en-US" sz="2900" b="1" dirty="0">
                <a:solidFill>
                  <a:srgbClr val="FFFFFF"/>
                </a:solidFill>
                <a:latin typeface="Comic Sans MS" pitchFamily="66" charset="0"/>
              </a:rPr>
              <a:t>Teacher Page</a:t>
            </a:r>
            <a:endParaRPr lang="en-US" dirty="0"/>
          </a:p>
          <a:p>
            <a:pPr lvl="1" indent="-342900">
              <a:lnSpc>
                <a:spcPct val="95000"/>
              </a:lnSpc>
              <a:buClr>
                <a:srgbClr val="FFFFFF"/>
              </a:buClr>
              <a:buSzPct val="100000"/>
              <a:buFontTx/>
              <a:buChar char="•"/>
            </a:pPr>
            <a:endParaRPr lang="en-US" sz="1900" b="1" dirty="0" smtClean="0">
              <a:solidFill>
                <a:srgbClr val="FFFFFF"/>
              </a:solidFill>
              <a:latin typeface="Comic Sans MS" pitchFamily="66" charset="0"/>
            </a:endParaRPr>
          </a:p>
          <a:p>
            <a:pPr lvl="1" indent="-342900">
              <a:lnSpc>
                <a:spcPct val="95000"/>
              </a:lnSpc>
              <a:buClr>
                <a:srgbClr val="FFFFFF"/>
              </a:buClr>
              <a:buSzPct val="100000"/>
              <a:buFontTx/>
              <a:buChar char="•"/>
            </a:pPr>
            <a:r>
              <a:rPr lang="en-US" sz="1900" b="1" dirty="0" smtClean="0">
                <a:solidFill>
                  <a:srgbClr val="FFFFFF"/>
                </a:solidFill>
                <a:latin typeface="Comic Sans MS" pitchFamily="66" charset="0"/>
              </a:rPr>
              <a:t>The </a:t>
            </a:r>
            <a:r>
              <a:rPr lang="en-US" sz="1900" b="1" dirty="0">
                <a:solidFill>
                  <a:srgbClr val="FFFFFF"/>
                </a:solidFill>
                <a:latin typeface="Comic Sans MS" pitchFamily="66" charset="0"/>
              </a:rPr>
              <a:t>purpose of this activity is to show students how important sign language is today.</a:t>
            </a:r>
            <a:r>
              <a:rPr lang="en-US" sz="2900" b="1" dirty="0">
                <a:solidFill>
                  <a:srgbClr val="FFFFFF"/>
                </a:solidFill>
                <a:latin typeface="Comic Sans MS" pitchFamily="66" charset="0"/>
              </a:rPr>
              <a:t> </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To understand sign language's effects on the 21st century, students need to know the history of sign language. </a:t>
            </a:r>
            <a:endParaRPr lang="en-US" dirty="0"/>
          </a:p>
          <a:p>
            <a:pPr>
              <a:lnSpc>
                <a:spcPct val="95000"/>
              </a:lnSpc>
            </a:pPr>
            <a:r>
              <a:rPr lang="en-US" sz="1900" dirty="0">
                <a:solidFill>
                  <a:srgbClr val="FFFFFF"/>
                </a:solidFill>
                <a:latin typeface="Comic Sans MS" pitchFamily="66" charset="0"/>
              </a:rPr>
              <a:t>               By creating a time line students discover sign language's history and it's way </a:t>
            </a:r>
            <a:endParaRPr lang="en-US" dirty="0"/>
          </a:p>
          <a:p>
            <a:pPr>
              <a:lnSpc>
                <a:spcPct val="95000"/>
              </a:lnSpc>
            </a:pPr>
            <a:r>
              <a:rPr lang="en-US" sz="1900" dirty="0">
                <a:solidFill>
                  <a:srgbClr val="FFFFFF"/>
                </a:solidFill>
                <a:latin typeface="Comic Sans MS" pitchFamily="66" charset="0"/>
              </a:rPr>
              <a:t>                of impacting 21th century life.</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By writing a short letter to your principle, students research facts about sign language to persuade their principle on why a sign language class would be beneficial to their school. Students learn why sign language really is important.</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 By interviewing a deaf person, students discover real questions they would like to ask a deaf person. Students research correct answers and discover what it can really be like to be deaf. </a:t>
            </a:r>
            <a:endParaRPr lang="en-US" dirty="0"/>
          </a:p>
          <a:p>
            <a:pPr>
              <a:lnSpc>
                <a:spcPct val="95000"/>
              </a:lnSpc>
            </a:pPr>
            <a:r>
              <a:rPr lang="en-US" sz="1900" dirty="0">
                <a:solidFill>
                  <a:srgbClr val="FFFFFF"/>
                </a:solidFill>
                <a:latin typeface="Comic Sans MS" pitchFamily="66" charset="0"/>
              </a:rPr>
              <a:t> </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For this activity students should work alone and have one class period to complete their activity.</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Students may also trade papers to </a:t>
            </a:r>
            <a:r>
              <a:rPr lang="en-US" sz="2700" dirty="0">
                <a:solidFill>
                  <a:srgbClr val="FFFFFF"/>
                </a:solidFill>
                <a:latin typeface="Comic Sans MS" pitchFamily="66" charset="0"/>
              </a:rPr>
              <a:t>revise</a:t>
            </a:r>
            <a:r>
              <a:rPr lang="en-US" sz="1900" dirty="0">
                <a:solidFill>
                  <a:srgbClr val="FFFFFF"/>
                </a:solidFill>
                <a:latin typeface="Comic Sans MS" pitchFamily="66" charset="0"/>
              </a:rPr>
              <a:t> and edit.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146050" y="203200"/>
            <a:ext cx="9915525" cy="7135813"/>
          </a:xfrm>
          <a:prstGeom prst="rect">
            <a:avLst/>
          </a:prstGeom>
          <a:noFill/>
          <a:ln w="9525">
            <a:noFill/>
            <a:miter lim="800000"/>
            <a:headEnd/>
            <a:tailEnd/>
          </a:ln>
          <a:effectLst/>
        </p:spPr>
        <p:txBody>
          <a:bodyPr lIns="0" tIns="0" rIns="0" bIns="0">
            <a:spAutoFit/>
          </a:bodyPr>
          <a:lstStyle/>
          <a:p>
            <a:pPr algn="ctr">
              <a:lnSpc>
                <a:spcPct val="95000"/>
              </a:lnSpc>
            </a:pPr>
            <a:r>
              <a:rPr lang="en-US" sz="2700" b="1">
                <a:solidFill>
                  <a:srgbClr val="FFFFFF"/>
                </a:solidFill>
                <a:latin typeface="Comic Sans MS" pitchFamily="66" charset="0"/>
              </a:rPr>
              <a:t>Introduction</a:t>
            </a:r>
            <a:endParaRPr lang="en-US"/>
          </a:p>
          <a:p>
            <a:pPr algn="ctr">
              <a:lnSpc>
                <a:spcPct val="95000"/>
              </a:lnSpc>
            </a:pPr>
            <a:r>
              <a:rPr lang="en-US" sz="1900">
                <a:solidFill>
                  <a:srgbClr val="FFFFFF"/>
                </a:solidFill>
                <a:latin typeface="Comic Sans MS" pitchFamily="66" charset="0"/>
              </a:rPr>
              <a:t>Many of you are familiar with what sign language is, but you may not know how sign language came to be or how it changed over time. During this web quest, pretend you have a time machine and can travel through sign language history in America. Your job is to discover the impact sign language has on the 21st century.</a:t>
            </a:r>
          </a:p>
        </p:txBody>
      </p:sp>
      <p:pic>
        <p:nvPicPr>
          <p:cNvPr id="3077" name="Picture 5"/>
          <p:cNvPicPr>
            <a:picLocks noChangeAspect="1" noChangeArrowheads="1"/>
          </p:cNvPicPr>
          <p:nvPr/>
        </p:nvPicPr>
        <p:blipFill>
          <a:blip r:embed="rId2"/>
          <a:srcRect/>
          <a:stretch>
            <a:fillRect/>
          </a:stretch>
        </p:blipFill>
        <p:spPr bwMode="auto">
          <a:xfrm>
            <a:off x="2540000" y="2540000"/>
            <a:ext cx="5080000" cy="3606800"/>
          </a:xfrm>
          <a:prstGeom prst="rect">
            <a:avLst/>
          </a:prstGeom>
          <a:noFill/>
        </p:spPr>
      </p:pic>
      <p:sp>
        <p:nvSpPr>
          <p:cNvPr id="3078" name="Text Box 6"/>
          <p:cNvSpPr txBox="1">
            <a:spLocks noChangeArrowheads="1"/>
          </p:cNvSpPr>
          <p:nvPr/>
        </p:nvSpPr>
        <p:spPr bwMode="auto">
          <a:xfrm>
            <a:off x="450850" y="6197600"/>
            <a:ext cx="9236075" cy="1963738"/>
          </a:xfrm>
          <a:prstGeom prst="rect">
            <a:avLst/>
          </a:prstGeom>
          <a:noFill/>
          <a:ln w="9525">
            <a:noFill/>
            <a:miter lim="800000"/>
            <a:headEnd/>
            <a:tailEnd/>
          </a:ln>
          <a:effectLst/>
        </p:spPr>
        <p:txBody>
          <a:bodyPr lIns="0" tIns="0" rIns="0" bIns="0">
            <a:spAutoFit/>
          </a:bodyPr>
          <a:lstStyle/>
          <a:p>
            <a:pPr algn="ctr">
              <a:lnSpc>
                <a:spcPct val="95000"/>
              </a:lnSpc>
            </a:pPr>
            <a:r>
              <a:rPr lang="en-US" sz="1600">
                <a:solidFill>
                  <a:srgbClr val="FFFFFF"/>
                </a:solidFill>
                <a:latin typeface="Comic Sans MS" pitchFamily="66" charset="0"/>
              </a:rPr>
              <a:t> You will learn much about sign language's history. By the end of this web quest you will be able to answer some questions and maybe some of your own.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149225" y="215900"/>
            <a:ext cx="9818688" cy="5993949"/>
          </a:xfrm>
          <a:prstGeom prst="rect">
            <a:avLst/>
          </a:prstGeom>
          <a:noFill/>
          <a:ln w="9525">
            <a:noFill/>
            <a:miter lim="800000"/>
            <a:headEnd/>
            <a:tailEnd/>
          </a:ln>
          <a:effectLst/>
        </p:spPr>
        <p:txBody>
          <a:bodyPr lIns="0" tIns="0" rIns="0" bIns="0">
            <a:spAutoFit/>
          </a:bodyPr>
          <a:lstStyle/>
          <a:p>
            <a:pPr algn="ctr">
              <a:lnSpc>
                <a:spcPct val="95000"/>
              </a:lnSpc>
            </a:pPr>
            <a:r>
              <a:rPr lang="en-US" sz="3200" b="1" dirty="0">
                <a:solidFill>
                  <a:srgbClr val="FFFFFF"/>
                </a:solidFill>
                <a:latin typeface="Comic Sans MS" pitchFamily="66" charset="0"/>
              </a:rPr>
              <a:t>Task</a:t>
            </a:r>
            <a:endParaRPr lang="en-US" dirty="0"/>
          </a:p>
          <a:p>
            <a:pPr algn="ctr">
              <a:lnSpc>
                <a:spcPct val="95000"/>
              </a:lnSpc>
            </a:pPr>
            <a:r>
              <a:rPr lang="en-US" sz="2100" b="1" dirty="0">
                <a:solidFill>
                  <a:srgbClr val="FFFFFF"/>
                </a:solidFill>
                <a:latin typeface="Comic Sans MS" pitchFamily="66" charset="0"/>
              </a:rPr>
              <a:t> (Choose one of the following tasks.)</a:t>
            </a:r>
            <a:endParaRPr lang="en-US" dirty="0"/>
          </a:p>
          <a:p>
            <a:pPr>
              <a:lnSpc>
                <a:spcPct val="95000"/>
              </a:lnSpc>
            </a:pPr>
            <a:r>
              <a:rPr lang="en-US" sz="2700" b="1" dirty="0">
                <a:solidFill>
                  <a:srgbClr val="FFFFFF"/>
                </a:solidFill>
                <a:latin typeface="Comic Sans MS" pitchFamily="66" charset="0"/>
              </a:rPr>
              <a:t> </a:t>
            </a:r>
            <a:endParaRPr lang="en-US" dirty="0"/>
          </a:p>
          <a:p>
            <a:pPr>
              <a:lnSpc>
                <a:spcPct val="95000"/>
              </a:lnSpc>
            </a:pPr>
            <a:r>
              <a:rPr lang="en-US" sz="2700" b="1" dirty="0">
                <a:solidFill>
                  <a:srgbClr val="FFFFFF"/>
                </a:solidFill>
                <a:latin typeface="Comic Sans MS" pitchFamily="66" charset="0"/>
              </a:rPr>
              <a:t> </a:t>
            </a:r>
            <a:endParaRPr lang="en-US" dirty="0"/>
          </a:p>
          <a:p>
            <a:pPr>
              <a:lnSpc>
                <a:spcPct val="95000"/>
              </a:lnSpc>
            </a:pPr>
            <a:r>
              <a:rPr lang="en-US" sz="2700" b="1" dirty="0">
                <a:solidFill>
                  <a:srgbClr val="FFFFFF"/>
                </a:solidFill>
                <a:latin typeface="Comic Sans MS" pitchFamily="66" charset="0"/>
              </a:rPr>
              <a:t> </a:t>
            </a:r>
            <a:endParaRPr lang="en-US" dirty="0"/>
          </a:p>
          <a:p>
            <a:pPr>
              <a:lnSpc>
                <a:spcPct val="95000"/>
              </a:lnSpc>
            </a:pPr>
            <a:r>
              <a:rPr lang="en-US" sz="2700" b="1" dirty="0">
                <a:solidFill>
                  <a:srgbClr val="FFFFFF"/>
                </a:solidFill>
                <a:latin typeface="Comic Sans MS" pitchFamily="66" charset="0"/>
              </a:rPr>
              <a:t> </a:t>
            </a:r>
            <a:endParaRPr lang="en-US" dirty="0"/>
          </a:p>
          <a:p>
            <a:pPr lvl="1" indent="-342900">
              <a:lnSpc>
                <a:spcPct val="95000"/>
              </a:lnSpc>
              <a:buClr>
                <a:srgbClr val="FFFFFF"/>
              </a:buClr>
              <a:buSzPct val="100000"/>
              <a:buFontTx/>
              <a:buChar char="•"/>
            </a:pPr>
            <a:endParaRPr lang="en-US" sz="1900" dirty="0" smtClean="0">
              <a:solidFill>
                <a:srgbClr val="FFFFFF"/>
              </a:solidFill>
              <a:latin typeface="Comic Sans MS" pitchFamily="66" charset="0"/>
            </a:endParaRPr>
          </a:p>
          <a:p>
            <a:pPr lvl="1" indent="-342900">
              <a:lnSpc>
                <a:spcPct val="95000"/>
              </a:lnSpc>
              <a:buClr>
                <a:srgbClr val="FFFFFF"/>
              </a:buClr>
              <a:buSzPct val="100000"/>
              <a:buFontTx/>
              <a:buChar char="•"/>
            </a:pPr>
            <a:endParaRPr lang="en-US" sz="1900" dirty="0">
              <a:solidFill>
                <a:srgbClr val="FFFFFF"/>
              </a:solidFill>
              <a:latin typeface="Comic Sans MS" pitchFamily="66" charset="0"/>
            </a:endParaRPr>
          </a:p>
          <a:p>
            <a:pPr lvl="1" indent="-342900">
              <a:lnSpc>
                <a:spcPct val="95000"/>
              </a:lnSpc>
              <a:buClr>
                <a:srgbClr val="FFFFFF"/>
              </a:buClr>
              <a:buSzPct val="100000"/>
              <a:buFontTx/>
              <a:buChar char="•"/>
            </a:pPr>
            <a:endParaRPr lang="en-US" sz="1900" dirty="0" smtClean="0">
              <a:solidFill>
                <a:srgbClr val="FFFFFF"/>
              </a:solidFill>
              <a:latin typeface="Comic Sans MS" pitchFamily="66" charset="0"/>
            </a:endParaRPr>
          </a:p>
          <a:p>
            <a:pPr lvl="1" indent="-342900">
              <a:lnSpc>
                <a:spcPct val="95000"/>
              </a:lnSpc>
              <a:buClr>
                <a:srgbClr val="FFFFFF"/>
              </a:buClr>
              <a:buSzPct val="100000"/>
              <a:buFontTx/>
              <a:buChar char="•"/>
            </a:pPr>
            <a:r>
              <a:rPr lang="en-US" sz="1900" dirty="0" smtClean="0">
                <a:solidFill>
                  <a:srgbClr val="FFFFFF"/>
                </a:solidFill>
                <a:latin typeface="Comic Sans MS" pitchFamily="66" charset="0"/>
              </a:rPr>
              <a:t>Write </a:t>
            </a:r>
            <a:r>
              <a:rPr lang="en-US" sz="1900" dirty="0">
                <a:solidFill>
                  <a:srgbClr val="FFFFFF"/>
                </a:solidFill>
                <a:latin typeface="Comic Sans MS" pitchFamily="66" charset="0"/>
              </a:rPr>
              <a:t>a short letter to your principal of why it would be beneficial to have a Sign Language Class in your school.</a:t>
            </a:r>
            <a:endParaRPr lang="en-US" dirty="0"/>
          </a:p>
          <a:p>
            <a:pPr>
              <a:lnSpc>
                <a:spcPct val="95000"/>
              </a:lnSpc>
            </a:pPr>
            <a:r>
              <a:rPr lang="en-US" sz="1900" dirty="0">
                <a:solidFill>
                  <a:srgbClr val="FFFFFF"/>
                </a:solidFill>
                <a:latin typeface="Comic Sans MS" pitchFamily="66" charset="0"/>
              </a:rPr>
              <a:t> </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Make a timeline of important triumphs in Sign Language throughout the language world. Pick three events from the time line and explain how they impact today's deaf life. </a:t>
            </a:r>
            <a:endParaRPr lang="en-US" dirty="0"/>
          </a:p>
          <a:p>
            <a:pPr>
              <a:lnSpc>
                <a:spcPct val="95000"/>
              </a:lnSpc>
            </a:pPr>
            <a:r>
              <a:rPr lang="en-US" sz="1900" dirty="0">
                <a:solidFill>
                  <a:srgbClr val="FFFFFF"/>
                </a:solidFill>
                <a:latin typeface="Comic Sans MS" pitchFamily="66" charset="0"/>
              </a:rPr>
              <a:t> </a:t>
            </a:r>
            <a:endParaRPr lang="en-US" dirty="0"/>
          </a:p>
          <a:p>
            <a:pPr lvl="1" indent="-342900">
              <a:lnSpc>
                <a:spcPct val="95000"/>
              </a:lnSpc>
              <a:buClr>
                <a:srgbClr val="FFFFFF"/>
              </a:buClr>
              <a:buSzPct val="100000"/>
              <a:buFontTx/>
              <a:buChar char="•"/>
            </a:pPr>
            <a:r>
              <a:rPr lang="en-US" sz="1900" dirty="0">
                <a:solidFill>
                  <a:srgbClr val="FFFFFF"/>
                </a:solidFill>
                <a:latin typeface="Comic Sans MS" pitchFamily="66" charset="0"/>
              </a:rPr>
              <a:t> Pretend to interview a deaf person. Pick five questions and give detailed answers for each question.</a:t>
            </a:r>
            <a:endParaRPr lang="en-US" dirty="0"/>
          </a:p>
          <a:p>
            <a:pPr>
              <a:lnSpc>
                <a:spcPct val="95000"/>
              </a:lnSpc>
            </a:pPr>
            <a:r>
              <a:rPr lang="en-US" sz="2100" dirty="0">
                <a:solidFill>
                  <a:srgbClr val="FFFFFF"/>
                </a:solidFill>
                <a:latin typeface="Comic Sans MS" pitchFamily="66" charset="0"/>
              </a:rPr>
              <a:t> </a:t>
            </a:r>
          </a:p>
        </p:txBody>
      </p:sp>
      <p:pic>
        <p:nvPicPr>
          <p:cNvPr id="4101" name="Picture 5"/>
          <p:cNvPicPr>
            <a:picLocks noChangeAspect="1" noChangeArrowheads="1"/>
          </p:cNvPicPr>
          <p:nvPr/>
        </p:nvPicPr>
        <p:blipFill>
          <a:blip r:embed="rId2"/>
          <a:srcRect/>
          <a:stretch>
            <a:fillRect/>
          </a:stretch>
        </p:blipFill>
        <p:spPr bwMode="auto">
          <a:xfrm>
            <a:off x="3556000" y="1295400"/>
            <a:ext cx="3294063" cy="175418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49225" y="215900"/>
            <a:ext cx="9818688" cy="9729788"/>
          </a:xfrm>
          <a:prstGeom prst="rect">
            <a:avLst/>
          </a:prstGeom>
          <a:noFill/>
          <a:ln w="9525">
            <a:noFill/>
            <a:miter lim="800000"/>
            <a:headEnd/>
            <a:tailEnd/>
          </a:ln>
          <a:effectLst/>
        </p:spPr>
        <p:txBody>
          <a:bodyPr lIns="0" tIns="0" rIns="0" bIns="0">
            <a:spAutoFit/>
          </a:bodyPr>
          <a:lstStyle/>
          <a:p>
            <a:pPr algn="ctr">
              <a:lnSpc>
                <a:spcPct val="95000"/>
              </a:lnSpc>
            </a:pPr>
            <a:r>
              <a:rPr lang="en-US" sz="2900" b="1">
                <a:solidFill>
                  <a:srgbClr val="FFFFFF"/>
                </a:solidFill>
                <a:latin typeface="Comic Sans MS" pitchFamily="66" charset="0"/>
              </a:rPr>
              <a:t>Process</a:t>
            </a:r>
            <a:endParaRPr lang="en-US"/>
          </a:p>
          <a:p>
            <a:pPr algn="ctr">
              <a:lnSpc>
                <a:spcPct val="95000"/>
              </a:lnSpc>
            </a:pPr>
            <a:r>
              <a:rPr lang="en-US" b="1">
                <a:solidFill>
                  <a:srgbClr val="FFFFFF"/>
                </a:solidFill>
                <a:latin typeface="Comic Sans MS" pitchFamily="66" charset="0"/>
              </a:rPr>
              <a:t>Task 1: </a:t>
            </a:r>
            <a:r>
              <a:rPr lang="en-US">
                <a:solidFill>
                  <a:srgbClr val="FFFFFF"/>
                </a:solidFill>
                <a:latin typeface="Comic Sans MS" pitchFamily="66" charset="0"/>
              </a:rPr>
              <a:t>A  Short Letter To Your Principle </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Research why you think it is beneficial to have a Sign Language Class in your school.</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Write a brief letter, no less than five paragraphs, to your principle explaining how</a:t>
            </a:r>
            <a:endParaRPr lang="en-US"/>
          </a:p>
          <a:p>
            <a:pPr>
              <a:lnSpc>
                <a:spcPct val="95000"/>
              </a:lnSpc>
            </a:pPr>
            <a:r>
              <a:rPr lang="en-US" sz="1900">
                <a:solidFill>
                  <a:srgbClr val="FFFFFF"/>
                </a:solidFill>
                <a:latin typeface="Comic Sans MS" pitchFamily="66" charset="0"/>
              </a:rPr>
              <a:t>       a Sign Language class would be beneficial to your school.</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Persuade your principle that is is important to know Sign Language today.</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Also explain why you, the student body, would enjoy this class. </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Make sure to use proper letter format and grammar. </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Remember: This letter could be going to your principle!</a:t>
            </a:r>
            <a:endParaRPr lang="en-US"/>
          </a:p>
          <a:p>
            <a:pPr>
              <a:lnSpc>
                <a:spcPct val="95000"/>
              </a:lnSpc>
            </a:pPr>
            <a:endParaRPr lang="en-US" sz="1900">
              <a:solidFill>
                <a:srgbClr val="FFFFFF"/>
              </a:solidFill>
              <a:latin typeface="Comic Sans MS" pitchFamily="66" charset="0"/>
            </a:endParaRPr>
          </a:p>
          <a:p>
            <a:pPr>
              <a:lnSpc>
                <a:spcPct val="95000"/>
              </a:lnSpc>
            </a:pPr>
            <a:r>
              <a:rPr lang="en-US" sz="2700">
                <a:solidFill>
                  <a:srgbClr val="FFFFFF"/>
                </a:solidFill>
                <a:latin typeface="Comic Sans MS" pitchFamily="66" charset="0"/>
              </a:rPr>
              <a:t>Resources:</a:t>
            </a:r>
            <a:endParaRPr lang="en-US"/>
          </a:p>
          <a:p>
            <a:pPr lvl="1" indent="-342900">
              <a:lnSpc>
                <a:spcPct val="95000"/>
              </a:lnSpc>
              <a:buClr>
                <a:srgbClr val="FFFFFF"/>
              </a:buClr>
              <a:buSzPct val="100000"/>
              <a:buFontTx/>
              <a:buChar char="•"/>
            </a:pPr>
            <a:r>
              <a:rPr lang="en-US" sz="1300">
                <a:solidFill>
                  <a:srgbClr val="FFFFFF"/>
                </a:solidFill>
                <a:latin typeface="Comic Sans MS" pitchFamily="66" charset="0"/>
              </a:rPr>
              <a:t>Proper letter format: </a:t>
            </a:r>
            <a:endParaRPr lang="en-US"/>
          </a:p>
          <a:p>
            <a:pPr>
              <a:lnSpc>
                <a:spcPct val="95000"/>
              </a:lnSpc>
            </a:pPr>
            <a:r>
              <a:rPr lang="en-US" sz="1300" u="sng">
                <a:solidFill>
                  <a:srgbClr val="DDDDDD"/>
                </a:solidFill>
                <a:latin typeface="Comic Sans MS" pitchFamily="66" charset="0"/>
                <a:hlinkClick r:id="rId2"/>
              </a:rPr>
              <a:t>http://www.chebeague.org/powellmcgillicuddy/socialstudieslinks/penpal/letterformat.htm</a:t>
            </a:r>
            <a:endParaRPr lang="en-US"/>
          </a:p>
          <a:p>
            <a:pPr lvl="1" indent="-342900">
              <a:lnSpc>
                <a:spcPct val="95000"/>
              </a:lnSpc>
              <a:buClr>
                <a:srgbClr val="FFFFFF"/>
              </a:buClr>
              <a:buSzPct val="100000"/>
              <a:buFontTx/>
              <a:buChar char="•"/>
            </a:pPr>
            <a:r>
              <a:rPr lang="en-US" sz="1300">
                <a:solidFill>
                  <a:srgbClr val="FFFFFF"/>
                </a:solidFill>
                <a:latin typeface="Comic Sans MS" pitchFamily="66" charset="0"/>
              </a:rPr>
              <a:t>Benefits of knowing sign language:</a:t>
            </a:r>
            <a:endParaRPr lang="en-US"/>
          </a:p>
          <a:p>
            <a:pPr>
              <a:lnSpc>
                <a:spcPct val="95000"/>
              </a:lnSpc>
            </a:pPr>
            <a:r>
              <a:rPr lang="en-US" sz="1300" u="sng">
                <a:solidFill>
                  <a:srgbClr val="DDDDDD"/>
                </a:solidFill>
                <a:latin typeface="Comic Sans MS" pitchFamily="66" charset="0"/>
                <a:hlinkClick r:id="rId3"/>
              </a:rPr>
              <a:t>http://www.lifeprint.com/asl101/topics/benefits_of_learning_how_to_sign.htm</a:t>
            </a:r>
            <a:endParaRPr lang="en-US"/>
          </a:p>
          <a:p>
            <a:pPr>
              <a:lnSpc>
                <a:spcPct val="95000"/>
              </a:lnSpc>
            </a:pPr>
            <a:r>
              <a:rPr lang="en-US" sz="1300" u="sng">
                <a:solidFill>
                  <a:srgbClr val="DDDDDD"/>
                </a:solidFill>
                <a:latin typeface="Comic Sans MS" pitchFamily="66" charset="0"/>
                <a:hlinkClick r:id="rId4"/>
              </a:rPr>
              <a:t>http://deafness.about.com/cs/signfeats1/a/foreignlanguage.htm</a:t>
            </a:r>
            <a:endParaRPr lang="en-US"/>
          </a:p>
          <a:p>
            <a:pPr>
              <a:lnSpc>
                <a:spcPct val="95000"/>
              </a:lnSpc>
            </a:pPr>
            <a:r>
              <a:rPr lang="en-US" sz="1300" u="sng">
                <a:solidFill>
                  <a:srgbClr val="DDDDDD"/>
                </a:solidFill>
                <a:latin typeface="Comic Sans MS" pitchFamily="66" charset="0"/>
                <a:hlinkClick r:id="rId5"/>
              </a:rPr>
              <a:t>http://drdeborahserani.blogspot.com/2006/08/sign-language-benefits.html</a:t>
            </a:r>
            <a:endParaRPr lang="en-US" sz="1300">
              <a:solidFill>
                <a:srgbClr val="FFFFFF"/>
              </a:solidFill>
              <a:latin typeface="Comic Sans MS" pitchFamily="66" charset="0"/>
            </a:endParaRPr>
          </a:p>
          <a:p>
            <a:pPr>
              <a:lnSpc>
                <a:spcPct val="95000"/>
              </a:lnSpc>
            </a:pPr>
            <a:endParaRPr lang="en-US" sz="1300">
              <a:solidFill>
                <a:srgbClr val="FFFFFF"/>
              </a:solidFill>
              <a:latin typeface="Comic Sans MS" pitchFamily="66" charset="0"/>
            </a:endParaRPr>
          </a:p>
          <a:p>
            <a:pPr algn="ctr">
              <a:lnSpc>
                <a:spcPct val="95000"/>
              </a:lnSpc>
            </a:pPr>
            <a:endParaRPr lang="en-US" sz="3000">
              <a:solidFill>
                <a:srgbClr val="FFFFFF"/>
              </a:solidFill>
              <a:latin typeface="Comic Sans MS" pitchFamily="66" charset="0"/>
            </a:endParaRPr>
          </a:p>
          <a:p>
            <a:pPr algn="ctr">
              <a:lnSpc>
                <a:spcPct val="95000"/>
              </a:lnSpc>
            </a:pPr>
            <a:endParaRPr lang="en-US" sz="3000">
              <a:solidFill>
                <a:srgbClr val="FFFFFF"/>
              </a:solidFill>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149225" y="215900"/>
            <a:ext cx="9818688" cy="8870950"/>
          </a:xfrm>
          <a:prstGeom prst="rect">
            <a:avLst/>
          </a:prstGeom>
          <a:noFill/>
          <a:ln w="9525">
            <a:noFill/>
            <a:miter lim="800000"/>
            <a:headEnd/>
            <a:tailEnd/>
          </a:ln>
          <a:effectLst/>
        </p:spPr>
        <p:txBody>
          <a:bodyPr lIns="0" tIns="0" rIns="0" bIns="0">
            <a:spAutoFit/>
          </a:bodyPr>
          <a:lstStyle/>
          <a:p>
            <a:pPr algn="ctr">
              <a:lnSpc>
                <a:spcPct val="95000"/>
              </a:lnSpc>
            </a:pPr>
            <a:r>
              <a:rPr lang="en-US" sz="3200" b="1">
                <a:solidFill>
                  <a:srgbClr val="FFFFFF"/>
                </a:solidFill>
                <a:latin typeface="Comic Sans MS" pitchFamily="66" charset="0"/>
              </a:rPr>
              <a:t>Process</a:t>
            </a:r>
            <a:endParaRPr lang="en-US"/>
          </a:p>
          <a:p>
            <a:pPr algn="ctr">
              <a:lnSpc>
                <a:spcPct val="95000"/>
              </a:lnSpc>
            </a:pPr>
            <a:r>
              <a:rPr lang="en-US" sz="2700">
                <a:solidFill>
                  <a:srgbClr val="FFFFFF"/>
                </a:solidFill>
                <a:latin typeface="Comic Sans MS" pitchFamily="66" charset="0"/>
              </a:rPr>
              <a:t>Task 2: Timeline</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Pick eight facts/years you think are important in sign language history from the resources provided.</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Construct a typed/handwritten timeline including the eight facts you have chosen. </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Give a brief description of each fact in about one or two sentences.</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When you are finished making your time line, pick three facts/years that interest you.</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Explain why you think each fact/year is important in today's deaf community. </a:t>
            </a:r>
            <a:endParaRPr lang="en-US"/>
          </a:p>
          <a:p>
            <a:pPr lvl="1" indent="-342900">
              <a:lnSpc>
                <a:spcPct val="95000"/>
              </a:lnSpc>
              <a:buClr>
                <a:srgbClr val="FFFFFF"/>
              </a:buClr>
              <a:buSzPct val="100000"/>
              <a:buFontTx/>
              <a:buChar char="•"/>
            </a:pPr>
            <a:r>
              <a:rPr lang="en-US" sz="1900">
                <a:solidFill>
                  <a:srgbClr val="FFFFFF"/>
                </a:solidFill>
                <a:latin typeface="Comic Sans MS" pitchFamily="66" charset="0"/>
              </a:rPr>
              <a:t>Make sure to include an MLA heading and a title. </a:t>
            </a:r>
            <a:endParaRPr lang="en-US"/>
          </a:p>
          <a:p>
            <a:pPr>
              <a:lnSpc>
                <a:spcPct val="95000"/>
              </a:lnSpc>
            </a:pPr>
            <a:r>
              <a:rPr lang="en-US" sz="2700">
                <a:solidFill>
                  <a:srgbClr val="FFFFFF"/>
                </a:solidFill>
                <a:latin typeface="Comic Sans MS" pitchFamily="66" charset="0"/>
              </a:rPr>
              <a:t> </a:t>
            </a:r>
            <a:endParaRPr lang="en-US"/>
          </a:p>
          <a:p>
            <a:pPr>
              <a:lnSpc>
                <a:spcPct val="95000"/>
              </a:lnSpc>
            </a:pPr>
            <a:r>
              <a:rPr lang="en-US" sz="2700">
                <a:solidFill>
                  <a:srgbClr val="FFFFFF"/>
                </a:solidFill>
                <a:latin typeface="Comic Sans MS" pitchFamily="66" charset="0"/>
              </a:rPr>
              <a:t>Resources:</a:t>
            </a:r>
            <a:endParaRPr lang="en-US"/>
          </a:p>
          <a:p>
            <a:pPr lvl="1" indent="-342900">
              <a:lnSpc>
                <a:spcPct val="95000"/>
              </a:lnSpc>
              <a:buClr>
                <a:srgbClr val="FFFFFF"/>
              </a:buClr>
              <a:buSzPct val="100000"/>
              <a:buFontTx/>
              <a:buChar char="•"/>
            </a:pPr>
            <a:r>
              <a:rPr lang="en-US" sz="1300">
                <a:solidFill>
                  <a:srgbClr val="FFFFFF"/>
                </a:solidFill>
                <a:latin typeface="Comic Sans MS" pitchFamily="66" charset="0"/>
              </a:rPr>
              <a:t>How to make a timeline on Microsoft Word:</a:t>
            </a:r>
            <a:endParaRPr lang="en-US"/>
          </a:p>
          <a:p>
            <a:pPr>
              <a:lnSpc>
                <a:spcPct val="95000"/>
              </a:lnSpc>
            </a:pPr>
            <a:r>
              <a:rPr lang="en-US" sz="1300">
                <a:solidFill>
                  <a:srgbClr val="DDDDDD"/>
                </a:solidFill>
                <a:latin typeface="Comic Sans MS" pitchFamily="66" charset="0"/>
              </a:rPr>
              <a:t> </a:t>
            </a:r>
            <a:r>
              <a:rPr lang="en-US" sz="1300" i="1" u="sng">
                <a:solidFill>
                  <a:srgbClr val="DDDDDD"/>
                </a:solidFill>
                <a:latin typeface="Comic Sans MS" pitchFamily="66" charset="0"/>
                <a:hlinkClick r:id="rId2"/>
              </a:rPr>
              <a:t>http://www.ehow.com/how_4777777_make-timeline-word-document.html</a:t>
            </a:r>
            <a:endParaRPr lang="en-US"/>
          </a:p>
          <a:p>
            <a:pPr lvl="1" indent="-342900">
              <a:lnSpc>
                <a:spcPct val="95000"/>
              </a:lnSpc>
              <a:buClr>
                <a:srgbClr val="FFFFFF"/>
              </a:buClr>
              <a:buSzPct val="100000"/>
              <a:buFontTx/>
              <a:buChar char="•"/>
            </a:pPr>
            <a:r>
              <a:rPr lang="en-US" sz="1300">
                <a:solidFill>
                  <a:srgbClr val="FFFFFF"/>
                </a:solidFill>
                <a:latin typeface="Comic Sans MS" pitchFamily="66" charset="0"/>
              </a:rPr>
              <a:t>Sign Language history:</a:t>
            </a:r>
            <a:endParaRPr lang="en-US"/>
          </a:p>
          <a:p>
            <a:pPr>
              <a:lnSpc>
                <a:spcPct val="95000"/>
              </a:lnSpc>
            </a:pPr>
            <a:r>
              <a:rPr lang="en-US" sz="1300">
                <a:solidFill>
                  <a:srgbClr val="FFFFFF"/>
                </a:solidFill>
                <a:latin typeface="Comic Sans MS" pitchFamily="66" charset="0"/>
              </a:rPr>
              <a:t> </a:t>
            </a:r>
            <a:r>
              <a:rPr lang="en-US" sz="1300" i="1" u="sng">
                <a:solidFill>
                  <a:srgbClr val="DDDDDD"/>
                </a:solidFill>
                <a:latin typeface="Comic Sans MS" pitchFamily="66" charset="0"/>
                <a:hlinkClick r:id="rId3"/>
              </a:rPr>
              <a:t>http://www2.uic.edu/stud_orgs/cultures/daa/ASLHistory.html</a:t>
            </a:r>
            <a:r>
              <a:rPr lang="en-US" sz="1300" i="1">
                <a:solidFill>
                  <a:srgbClr val="FFFFFF"/>
                </a:solidFill>
                <a:latin typeface="Comic Sans MS" pitchFamily="66" charset="0"/>
              </a:rPr>
              <a:t> </a:t>
            </a:r>
            <a:r>
              <a:rPr lang="en-US" sz="2700">
                <a:solidFill>
                  <a:srgbClr val="FFFFFF"/>
                </a:solidFill>
                <a:latin typeface="Comic Sans MS" pitchFamily="66" charset="0"/>
              </a:rPr>
              <a:t/>
            </a:r>
            <a:br>
              <a:rPr lang="en-US" sz="2700">
                <a:solidFill>
                  <a:srgbClr val="FFFFFF"/>
                </a:solidFill>
                <a:latin typeface="Comic Sans MS" pitchFamily="66" charset="0"/>
              </a:rPr>
            </a:br>
            <a:r>
              <a:rPr lang="en-US" sz="1300" i="1" u="sng">
                <a:solidFill>
                  <a:srgbClr val="DDDDDD"/>
                </a:solidFill>
                <a:latin typeface="Comic Sans MS" pitchFamily="66" charset="0"/>
                <a:hlinkClick r:id="rId4"/>
              </a:rPr>
              <a:t>http://www.start-american-sign-language.com/history-of-sign-language.html</a:t>
            </a:r>
            <a:r>
              <a:rPr lang="en-US" sz="2700">
                <a:solidFill>
                  <a:srgbClr val="FFFFFF"/>
                </a:solidFill>
                <a:latin typeface="Comic Sans MS" pitchFamily="66" charset="0"/>
              </a:rPr>
              <a:t/>
            </a:r>
            <a:br>
              <a:rPr lang="en-US" sz="2700">
                <a:solidFill>
                  <a:srgbClr val="FFFFFF"/>
                </a:solidFill>
                <a:latin typeface="Comic Sans MS" pitchFamily="66" charset="0"/>
              </a:rPr>
            </a:br>
            <a:r>
              <a:rPr lang="en-US" sz="1300" i="1" u="sng">
                <a:solidFill>
                  <a:srgbClr val="DDDDDD"/>
                </a:solidFill>
                <a:latin typeface="Comic Sans MS" pitchFamily="66" charset="0"/>
                <a:hlinkClick r:id="rId5"/>
              </a:rPr>
              <a:t>http://www.handspeak.com/byte/h/index.php?byte=signhistory</a:t>
            </a:r>
            <a:endParaRPr lang="en-US"/>
          </a:p>
          <a:p>
            <a:pPr>
              <a:lnSpc>
                <a:spcPct val="95000"/>
              </a:lnSpc>
            </a:pPr>
            <a:endParaRPr lang="en-US" sz="1300">
              <a:solidFill>
                <a:srgbClr val="FFFFFF"/>
              </a:solidFill>
              <a:latin typeface="Comic Sans MS" pitchFamily="66" charset="0"/>
            </a:endParaRPr>
          </a:p>
          <a:p>
            <a:pPr>
              <a:lnSpc>
                <a:spcPct val="95000"/>
              </a:lnSpc>
            </a:pPr>
            <a:endParaRPr lang="en-US" sz="1300">
              <a:solidFill>
                <a:srgbClr val="FFFFFF"/>
              </a:solidFill>
              <a:latin typeface="Comic Sans MS" pitchFamily="66" charset="0"/>
            </a:endParaRPr>
          </a:p>
          <a:p>
            <a:pPr>
              <a:lnSpc>
                <a:spcPct val="95000"/>
              </a:lnSpc>
            </a:pPr>
            <a:endParaRPr lang="en-US" sz="2700">
              <a:solidFill>
                <a:srgbClr val="FFFFFF"/>
              </a:solidFill>
              <a:latin typeface="Comic Sans MS" pitchFamily="66" charset="0"/>
            </a:endParaRPr>
          </a:p>
          <a:p>
            <a:pPr>
              <a:lnSpc>
                <a:spcPct val="95000"/>
              </a:lnSpc>
            </a:pPr>
            <a:r>
              <a:rPr lang="en-US" sz="2700">
                <a:solidFill>
                  <a:srgbClr val="FFFFFF"/>
                </a:solidFill>
                <a:latin typeface="Comic Sans MS" pitchFamily="66"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146050" y="203200"/>
            <a:ext cx="9629775" cy="7959725"/>
          </a:xfrm>
        </p:spPr>
        <p:txBody>
          <a:bodyPr lIns="0" tIns="0" rIns="0" bIns="0"/>
          <a:lstStyle/>
          <a:p>
            <a:pPr marL="0" indent="0" algn="ctr">
              <a:lnSpc>
                <a:spcPct val="95000"/>
              </a:lnSpc>
              <a:spcBef>
                <a:spcPct val="0"/>
              </a:spcBef>
              <a:buFontTx/>
              <a:buNone/>
            </a:pPr>
            <a:r>
              <a:rPr lang="en-US" b="1">
                <a:solidFill>
                  <a:srgbClr val="FFFFFF"/>
                </a:solidFill>
                <a:latin typeface="Comic Sans MS" pitchFamily="66" charset="0"/>
              </a:rPr>
              <a:t>Process</a:t>
            </a:r>
            <a:endParaRPr lang="en-US"/>
          </a:p>
          <a:p>
            <a:pPr marL="0" indent="0" algn="ctr">
              <a:lnSpc>
                <a:spcPct val="95000"/>
              </a:lnSpc>
              <a:spcBef>
                <a:spcPct val="0"/>
              </a:spcBef>
              <a:buFontTx/>
              <a:buNone/>
            </a:pPr>
            <a:r>
              <a:rPr lang="en-US" sz="2700">
                <a:solidFill>
                  <a:srgbClr val="FFFFFF"/>
                </a:solidFill>
                <a:latin typeface="Comic Sans MS" pitchFamily="66" charset="0"/>
              </a:rPr>
              <a:t>Task 3: Interview</a:t>
            </a:r>
            <a:endParaRPr lang="en-US"/>
          </a:p>
          <a:p>
            <a:pPr marL="457200" lvl="1" indent="-342900">
              <a:lnSpc>
                <a:spcPct val="95000"/>
              </a:lnSpc>
              <a:spcBef>
                <a:spcPct val="0"/>
              </a:spcBef>
              <a:buClr>
                <a:srgbClr val="FFFFFF"/>
              </a:buClr>
              <a:buFontTx/>
              <a:buChar char="•"/>
            </a:pPr>
            <a:r>
              <a:rPr lang="en-US" sz="1600">
                <a:solidFill>
                  <a:srgbClr val="FFFFFF"/>
                </a:solidFill>
                <a:latin typeface="Comic Sans MS" pitchFamily="66" charset="0"/>
              </a:rPr>
              <a:t>Imagine you are interviewing a deaf person. </a:t>
            </a:r>
            <a:endParaRPr lang="en-US"/>
          </a:p>
          <a:p>
            <a:pPr marL="457200" lvl="1" indent="-342900">
              <a:lnSpc>
                <a:spcPct val="95000"/>
              </a:lnSpc>
              <a:spcBef>
                <a:spcPct val="0"/>
              </a:spcBef>
              <a:buClr>
                <a:srgbClr val="FFFFFF"/>
              </a:buClr>
              <a:buFontTx/>
              <a:buChar char="•"/>
            </a:pPr>
            <a:r>
              <a:rPr lang="en-US" sz="1600">
                <a:solidFill>
                  <a:srgbClr val="FFFFFF"/>
                </a:solidFill>
                <a:latin typeface="Comic Sans MS" pitchFamily="66" charset="0"/>
              </a:rPr>
              <a:t>Pick five questions from the list:</a:t>
            </a:r>
            <a:endParaRPr lang="en-US"/>
          </a:p>
          <a:p>
            <a:pPr marL="0" indent="0">
              <a:lnSpc>
                <a:spcPct val="95000"/>
              </a:lnSpc>
              <a:spcBef>
                <a:spcPct val="0"/>
              </a:spcBef>
              <a:buFontTx/>
              <a:buNone/>
            </a:pPr>
            <a:r>
              <a:rPr lang="en-US" sz="1300">
                <a:solidFill>
                  <a:srgbClr val="FFFFFF"/>
                </a:solidFill>
                <a:latin typeface="Arial" pitchFamily="34" charset="0"/>
              </a:rPr>
              <a:t>Is the effect of deafness similar to blindness?</a:t>
            </a:r>
            <a:endParaRPr lang="en-US"/>
          </a:p>
          <a:p>
            <a:pPr marL="0" indent="0">
              <a:lnSpc>
                <a:spcPct val="95000"/>
              </a:lnSpc>
              <a:spcBef>
                <a:spcPct val="0"/>
              </a:spcBef>
              <a:buFontTx/>
              <a:buNone/>
            </a:pPr>
            <a:r>
              <a:rPr lang="en-US" sz="1300">
                <a:solidFill>
                  <a:srgbClr val="FFFFFF"/>
                </a:solidFill>
                <a:latin typeface="Arial" pitchFamily="34" charset="0"/>
              </a:rPr>
              <a:t>What causes deafness?</a:t>
            </a:r>
            <a:endParaRPr lang="en-US"/>
          </a:p>
          <a:p>
            <a:pPr marL="0" indent="0">
              <a:lnSpc>
                <a:spcPct val="95000"/>
              </a:lnSpc>
              <a:spcBef>
                <a:spcPct val="0"/>
              </a:spcBef>
              <a:buFontTx/>
              <a:buNone/>
            </a:pPr>
            <a:r>
              <a:rPr lang="en-US" sz="1300">
                <a:solidFill>
                  <a:srgbClr val="FFFFFF"/>
                </a:solidFill>
                <a:latin typeface="Arial" pitchFamily="34" charset="0"/>
              </a:rPr>
              <a:t>Do all deaf people have the same experience of hearing loss?</a:t>
            </a:r>
            <a:endParaRPr lang="en-US"/>
          </a:p>
          <a:p>
            <a:pPr marL="0" indent="0">
              <a:lnSpc>
                <a:spcPct val="95000"/>
              </a:lnSpc>
              <a:spcBef>
                <a:spcPct val="0"/>
              </a:spcBef>
              <a:buFontTx/>
              <a:buNone/>
            </a:pPr>
            <a:r>
              <a:rPr lang="en-US" sz="1300">
                <a:solidFill>
                  <a:srgbClr val="FFFFFF"/>
                </a:solidFill>
                <a:latin typeface="Arial" pitchFamily="34" charset="0"/>
              </a:rPr>
              <a:t>How is deafness measured?</a:t>
            </a:r>
            <a:endParaRPr lang="en-US"/>
          </a:p>
          <a:p>
            <a:pPr marL="0" indent="0">
              <a:lnSpc>
                <a:spcPct val="95000"/>
              </a:lnSpc>
              <a:spcBef>
                <a:spcPct val="0"/>
              </a:spcBef>
              <a:buFontTx/>
              <a:buNone/>
            </a:pPr>
            <a:r>
              <a:rPr lang="en-US" sz="1300">
                <a:solidFill>
                  <a:srgbClr val="FFFFFF"/>
                </a:solidFill>
                <a:latin typeface="Arial" pitchFamily="34" charset="0"/>
              </a:rPr>
              <a:t>What is the incidence of deafness?</a:t>
            </a:r>
            <a:endParaRPr lang="en-US"/>
          </a:p>
          <a:p>
            <a:pPr marL="0" indent="0">
              <a:lnSpc>
                <a:spcPct val="95000"/>
              </a:lnSpc>
              <a:spcBef>
                <a:spcPct val="0"/>
              </a:spcBef>
              <a:buFontTx/>
              <a:buNone/>
            </a:pPr>
            <a:r>
              <a:rPr lang="en-US" sz="1300">
                <a:solidFill>
                  <a:srgbClr val="FFFFFF"/>
                </a:solidFill>
                <a:latin typeface="Arial" pitchFamily="34" charset="0"/>
              </a:rPr>
              <a:t>How do deaf people communicate?</a:t>
            </a:r>
            <a:endParaRPr lang="en-US"/>
          </a:p>
          <a:p>
            <a:pPr marL="0" indent="0">
              <a:lnSpc>
                <a:spcPct val="95000"/>
              </a:lnSpc>
              <a:spcBef>
                <a:spcPct val="0"/>
              </a:spcBef>
              <a:buFontTx/>
              <a:buNone/>
            </a:pPr>
            <a:r>
              <a:rPr lang="en-US" sz="1300">
                <a:solidFill>
                  <a:srgbClr val="FFFFFF"/>
                </a:solidFill>
                <a:latin typeface="Arial" pitchFamily="34" charset="0"/>
              </a:rPr>
              <a:t>Is deadness a disability?</a:t>
            </a:r>
            <a:endParaRPr lang="en-US"/>
          </a:p>
          <a:p>
            <a:pPr marL="0" indent="0">
              <a:lnSpc>
                <a:spcPct val="95000"/>
              </a:lnSpc>
              <a:spcBef>
                <a:spcPct val="0"/>
              </a:spcBef>
              <a:buFontTx/>
              <a:buNone/>
            </a:pPr>
            <a:r>
              <a:rPr lang="en-US" sz="1300">
                <a:solidFill>
                  <a:srgbClr val="FFFFFF"/>
                </a:solidFill>
                <a:latin typeface="Arial" pitchFamily="34" charset="0"/>
              </a:rPr>
              <a:t>What is the "deaf community?"</a:t>
            </a:r>
            <a:endParaRPr lang="en-US"/>
          </a:p>
          <a:p>
            <a:pPr marL="0" indent="0">
              <a:lnSpc>
                <a:spcPct val="95000"/>
              </a:lnSpc>
              <a:spcBef>
                <a:spcPct val="0"/>
              </a:spcBef>
              <a:buFontTx/>
              <a:buNone/>
            </a:pPr>
            <a:r>
              <a:rPr lang="en-US" sz="1300">
                <a:solidFill>
                  <a:srgbClr val="FFFFFF"/>
                </a:solidFill>
                <a:latin typeface="Arial" pitchFamily="34" charset="0"/>
              </a:rPr>
              <a:t>How do people who are both deaf and blind cope?</a:t>
            </a:r>
            <a:endParaRPr lang="en-US"/>
          </a:p>
          <a:p>
            <a:pPr marL="0" indent="0">
              <a:lnSpc>
                <a:spcPct val="95000"/>
              </a:lnSpc>
              <a:spcBef>
                <a:spcPct val="0"/>
              </a:spcBef>
              <a:buFontTx/>
              <a:buNone/>
            </a:pPr>
            <a:r>
              <a:rPr lang="en-US" sz="1300">
                <a:solidFill>
                  <a:srgbClr val="FFFFFF"/>
                </a:solidFill>
                <a:latin typeface="Arial" pitchFamily="34" charset="0"/>
              </a:rPr>
              <a:t>How do deaf people manage at work?</a:t>
            </a:r>
            <a:endParaRPr lang="en-US"/>
          </a:p>
          <a:p>
            <a:pPr marL="0" indent="0">
              <a:lnSpc>
                <a:spcPct val="95000"/>
              </a:lnSpc>
              <a:spcBef>
                <a:spcPct val="0"/>
              </a:spcBef>
              <a:buFontTx/>
              <a:buNone/>
            </a:pPr>
            <a:r>
              <a:rPr lang="en-US" sz="1300">
                <a:solidFill>
                  <a:srgbClr val="FFFFFF"/>
                </a:solidFill>
                <a:latin typeface="Arial" pitchFamily="34" charset="0"/>
              </a:rPr>
              <a:t>Are deaf people most likely to have other physical or mental health problems? </a:t>
            </a:r>
            <a:endParaRPr lang="en-US"/>
          </a:p>
          <a:p>
            <a:pPr marL="457200" lvl="1" indent="-342900">
              <a:lnSpc>
                <a:spcPct val="95000"/>
              </a:lnSpc>
              <a:spcBef>
                <a:spcPct val="0"/>
              </a:spcBef>
              <a:buClr>
                <a:srgbClr val="FFFFFF"/>
              </a:buClr>
              <a:buFontTx/>
              <a:buChar char="•"/>
            </a:pPr>
            <a:r>
              <a:rPr lang="en-US" sz="1900">
                <a:solidFill>
                  <a:srgbClr val="FFFFFF"/>
                </a:solidFill>
                <a:latin typeface="Comic Sans MS" pitchFamily="66" charset="0"/>
              </a:rPr>
              <a:t>﻿After you have picked five questions, research your answers.</a:t>
            </a:r>
            <a:endParaRPr lang="en-US"/>
          </a:p>
          <a:p>
            <a:pPr marL="457200" lvl="1" indent="-342900">
              <a:lnSpc>
                <a:spcPct val="95000"/>
              </a:lnSpc>
              <a:spcBef>
                <a:spcPct val="0"/>
              </a:spcBef>
              <a:buClr>
                <a:srgbClr val="FFFFFF"/>
              </a:buClr>
              <a:buFontTx/>
              <a:buChar char="•"/>
            </a:pPr>
            <a:r>
              <a:rPr lang="en-US" sz="1900">
                <a:solidFill>
                  <a:srgbClr val="FFFFFF"/>
                </a:solidFill>
                <a:latin typeface="Comic Sans MS" pitchFamily="66" charset="0"/>
              </a:rPr>
              <a:t>Answer each question in about three sentences. </a:t>
            </a:r>
            <a:endParaRPr lang="en-US"/>
          </a:p>
          <a:p>
            <a:pPr marL="457200" lvl="1" indent="-342900">
              <a:lnSpc>
                <a:spcPct val="95000"/>
              </a:lnSpc>
              <a:spcBef>
                <a:spcPct val="0"/>
              </a:spcBef>
              <a:buClr>
                <a:srgbClr val="FFFFFF"/>
              </a:buClr>
              <a:buFontTx/>
              <a:buChar char="•"/>
            </a:pPr>
            <a:r>
              <a:rPr lang="en-US" sz="1900">
                <a:solidFill>
                  <a:srgbClr val="FFFFFF"/>
                </a:solidFill>
                <a:latin typeface="Comic Sans MS" pitchFamily="66" charset="0"/>
              </a:rPr>
              <a:t>Make sure to include an MLA heading and title.</a:t>
            </a:r>
            <a:endParaRPr lang="en-US"/>
          </a:p>
          <a:p>
            <a:pPr marL="0" indent="0">
              <a:lnSpc>
                <a:spcPct val="95000"/>
              </a:lnSpc>
              <a:spcBef>
                <a:spcPct val="0"/>
              </a:spcBef>
              <a:buFontTx/>
              <a:buNone/>
            </a:pPr>
            <a:r>
              <a:rPr lang="en-US" sz="1900">
                <a:solidFill>
                  <a:srgbClr val="FFFFFF"/>
                </a:solidFill>
                <a:latin typeface="Comic Sans MS" pitchFamily="66" charset="0"/>
              </a:rPr>
              <a:t> Resources:</a:t>
            </a:r>
            <a:endParaRPr lang="en-US"/>
          </a:p>
          <a:p>
            <a:pPr marL="0" indent="0">
              <a:lnSpc>
                <a:spcPct val="95000"/>
              </a:lnSpc>
              <a:spcBef>
                <a:spcPct val="0"/>
              </a:spcBef>
              <a:buFontTx/>
              <a:buNone/>
            </a:pPr>
            <a:r>
              <a:rPr lang="en-US" sz="900" u="sng">
                <a:solidFill>
                  <a:srgbClr val="DDDDDD"/>
                </a:solidFill>
                <a:latin typeface="Comic Sans MS" pitchFamily="66" charset="0"/>
                <a:hlinkClick r:id="rId2"/>
              </a:rPr>
              <a:t>h</a:t>
            </a:r>
            <a:r>
              <a:rPr lang="en-US" sz="900" b="1" u="sng">
                <a:solidFill>
                  <a:srgbClr val="DDDDDD"/>
                </a:solidFill>
                <a:latin typeface="Comic Sans MS" pitchFamily="66" charset="0"/>
                <a:hlinkClick r:id="rId2"/>
              </a:rPr>
              <a:t>ttp://www.aadb.org/FAQ/faq_DeafBlindness.html#resources</a:t>
            </a:r>
            <a:endParaRPr lang="en-US"/>
          </a:p>
          <a:p>
            <a:pPr marL="0" indent="0">
              <a:lnSpc>
                <a:spcPct val="95000"/>
              </a:lnSpc>
              <a:spcBef>
                <a:spcPct val="0"/>
              </a:spcBef>
              <a:buFontTx/>
              <a:buNone/>
            </a:pPr>
            <a:r>
              <a:rPr lang="en-US" sz="900" b="1" u="sng">
                <a:solidFill>
                  <a:srgbClr val="DDDDDD"/>
                </a:solidFill>
                <a:latin typeface="Arial" pitchFamily="34" charset="0"/>
                <a:hlinkClick r:id="rId3"/>
              </a:rPr>
              <a:t>http://deafness.about.com/od/hearingbasic1/a/faqindex.htm</a:t>
            </a:r>
            <a:endParaRPr lang="en-US"/>
          </a:p>
          <a:p>
            <a:pPr marL="0" indent="0">
              <a:lnSpc>
                <a:spcPct val="95000"/>
              </a:lnSpc>
              <a:spcBef>
                <a:spcPct val="0"/>
              </a:spcBef>
              <a:buFontTx/>
              <a:buNone/>
            </a:pPr>
            <a:r>
              <a:rPr lang="en-US" sz="900" b="1" u="sng">
                <a:solidFill>
                  <a:srgbClr val="DDDDDD"/>
                </a:solidFill>
                <a:latin typeface="Comic Sans MS" pitchFamily="66" charset="0"/>
                <a:hlinkClick r:id="rId4"/>
              </a:rPr>
              <a:t>http://www.snappyfingers.com/faq/health/deafness/</a:t>
            </a:r>
            <a:endParaRPr lang="en-US"/>
          </a:p>
          <a:p>
            <a:pPr marL="0" indent="0">
              <a:lnSpc>
                <a:spcPct val="95000"/>
              </a:lnSpc>
              <a:spcBef>
                <a:spcPct val="0"/>
              </a:spcBef>
              <a:buFontTx/>
              <a:buNone/>
            </a:pPr>
            <a:r>
              <a:rPr lang="en-US" sz="900" b="1" u="sng">
                <a:solidFill>
                  <a:srgbClr val="DDDDDD"/>
                </a:solidFill>
                <a:latin typeface="Comic Sans MS" pitchFamily="66" charset="0"/>
                <a:hlinkClick r:id="rId5"/>
              </a:rPr>
              <a:t>http://www.hayfield.org.uk/content/general/deafinformation.htm</a:t>
            </a:r>
            <a:endParaRPr lang="en-US" sz="900" b="1" u="sng">
              <a:solidFill>
                <a:srgbClr val="DDDDDD"/>
              </a:solidFill>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149225" y="215900"/>
            <a:ext cx="9818688" cy="7146925"/>
          </a:xfrm>
          <a:prstGeom prst="rect">
            <a:avLst/>
          </a:prstGeom>
          <a:noFill/>
          <a:ln w="9525">
            <a:noFill/>
            <a:miter lim="800000"/>
            <a:headEnd/>
            <a:tailEnd/>
          </a:ln>
          <a:effectLst/>
        </p:spPr>
        <p:txBody>
          <a:bodyPr lIns="0" tIns="0" rIns="0" bIns="0">
            <a:spAutoFit/>
          </a:bodyPr>
          <a:lstStyle/>
          <a:p>
            <a:pPr algn="ctr">
              <a:lnSpc>
                <a:spcPct val="95000"/>
              </a:lnSpc>
            </a:pPr>
            <a:r>
              <a:rPr lang="en-US" sz="2900" b="1">
                <a:solidFill>
                  <a:srgbClr val="FFFFFF"/>
                </a:solidFill>
                <a:latin typeface="Comic Sans MS" pitchFamily="66" charset="0"/>
              </a:rPr>
              <a:t>Evaluation </a:t>
            </a:r>
            <a:endParaRPr lang="en-US"/>
          </a:p>
          <a:p>
            <a:pPr algn="ctr">
              <a:lnSpc>
                <a:spcPct val="95000"/>
              </a:lnSpc>
            </a:pPr>
            <a:r>
              <a:rPr lang="en-US" sz="2700">
                <a:solidFill>
                  <a:srgbClr val="FFFFFF"/>
                </a:solidFill>
                <a:latin typeface="Comic Sans MS" pitchFamily="66" charset="0"/>
              </a:rPr>
              <a:t>Task 1</a:t>
            </a:r>
            <a:endParaRPr lang="en-US"/>
          </a:p>
          <a:p>
            <a:pPr algn="ctr">
              <a:lnSpc>
                <a:spcPct val="95000"/>
              </a:lnSpc>
            </a:pPr>
            <a:endParaRPr lang="en-US" sz="2700">
              <a:solidFill>
                <a:srgbClr val="FFFFFF"/>
              </a:solidFill>
              <a:latin typeface="Comic Sans MS" pitchFamily="66" charset="0"/>
            </a:endParaRPr>
          </a:p>
        </p:txBody>
      </p:sp>
      <p:grpSp>
        <p:nvGrpSpPr>
          <p:cNvPr id="2" name="Group 5"/>
          <p:cNvGrpSpPr>
            <a:grpSpLocks noRot="1"/>
          </p:cNvGrpSpPr>
          <p:nvPr/>
        </p:nvGrpSpPr>
        <p:grpSpPr bwMode="auto">
          <a:xfrm>
            <a:off x="1727200" y="1524000"/>
            <a:ext cx="6705600" cy="4733925"/>
            <a:chOff x="1088" y="924"/>
            <a:chExt cx="4224" cy="2982"/>
          </a:xfrm>
        </p:grpSpPr>
        <p:sp>
          <p:nvSpPr>
            <p:cNvPr id="3" name="Rectangle 6"/>
            <p:cNvSpPr>
              <a:spLocks noChangeArrowheads="1"/>
            </p:cNvSpPr>
            <p:nvPr/>
          </p:nvSpPr>
          <p:spPr bwMode="auto">
            <a:xfrm>
              <a:off x="1088" y="924"/>
              <a:ext cx="1056" cy="479"/>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Writing Rubric for Letter</a:t>
              </a:r>
            </a:p>
          </p:txBody>
        </p:sp>
        <p:sp>
          <p:nvSpPr>
            <p:cNvPr id="4" name="Rectangle 7"/>
            <p:cNvSpPr>
              <a:spLocks noChangeArrowheads="1"/>
            </p:cNvSpPr>
            <p:nvPr/>
          </p:nvSpPr>
          <p:spPr bwMode="auto">
            <a:xfrm>
              <a:off x="2144" y="924"/>
              <a:ext cx="1056" cy="479"/>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3</a:t>
              </a:r>
            </a:p>
          </p:txBody>
        </p:sp>
        <p:sp>
          <p:nvSpPr>
            <p:cNvPr id="5" name="Rectangle 8"/>
            <p:cNvSpPr>
              <a:spLocks noChangeArrowheads="1"/>
            </p:cNvSpPr>
            <p:nvPr/>
          </p:nvSpPr>
          <p:spPr bwMode="auto">
            <a:xfrm>
              <a:off x="3200" y="924"/>
              <a:ext cx="1056" cy="479"/>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2</a:t>
              </a:r>
            </a:p>
          </p:txBody>
        </p:sp>
        <p:sp>
          <p:nvSpPr>
            <p:cNvPr id="6" name="Rectangle 9"/>
            <p:cNvSpPr>
              <a:spLocks noChangeArrowheads="1"/>
            </p:cNvSpPr>
            <p:nvPr/>
          </p:nvSpPr>
          <p:spPr bwMode="auto">
            <a:xfrm>
              <a:off x="4256" y="924"/>
              <a:ext cx="1056" cy="479"/>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1</a:t>
              </a:r>
            </a:p>
          </p:txBody>
        </p:sp>
        <p:sp>
          <p:nvSpPr>
            <p:cNvPr id="7" name="Rectangle 10"/>
            <p:cNvSpPr>
              <a:spLocks noChangeArrowheads="1"/>
            </p:cNvSpPr>
            <p:nvPr/>
          </p:nvSpPr>
          <p:spPr bwMode="auto">
            <a:xfrm>
              <a:off x="1088" y="1403"/>
              <a:ext cx="1056" cy="581"/>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Persuasive</a:t>
              </a:r>
            </a:p>
          </p:txBody>
        </p:sp>
        <p:sp>
          <p:nvSpPr>
            <p:cNvPr id="8" name="Rectangle 11"/>
            <p:cNvSpPr>
              <a:spLocks noChangeArrowheads="1"/>
            </p:cNvSpPr>
            <p:nvPr/>
          </p:nvSpPr>
          <p:spPr bwMode="auto">
            <a:xfrm>
              <a:off x="2144" y="1403"/>
              <a:ext cx="1056" cy="581"/>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9" name="Rectangle 12"/>
            <p:cNvSpPr>
              <a:spLocks noChangeArrowheads="1"/>
            </p:cNvSpPr>
            <p:nvPr/>
          </p:nvSpPr>
          <p:spPr bwMode="auto">
            <a:xfrm>
              <a:off x="3200" y="1403"/>
              <a:ext cx="1056" cy="581"/>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somewhat persuades principle to start a sign language class.</a:t>
              </a:r>
            </a:p>
          </p:txBody>
        </p:sp>
        <p:sp>
          <p:nvSpPr>
            <p:cNvPr id="10" name="Rectangle 13"/>
            <p:cNvSpPr>
              <a:spLocks noChangeArrowheads="1"/>
            </p:cNvSpPr>
            <p:nvPr/>
          </p:nvSpPr>
          <p:spPr bwMode="auto">
            <a:xfrm>
              <a:off x="4256" y="1403"/>
              <a:ext cx="1056" cy="581"/>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11" name="Rectangle 14"/>
            <p:cNvSpPr>
              <a:spLocks noChangeArrowheads="1"/>
            </p:cNvSpPr>
            <p:nvPr/>
          </p:nvSpPr>
          <p:spPr bwMode="auto">
            <a:xfrm>
              <a:off x="1088" y="1984"/>
              <a:ext cx="1056" cy="485"/>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Format</a:t>
              </a:r>
            </a:p>
          </p:txBody>
        </p:sp>
        <p:sp>
          <p:nvSpPr>
            <p:cNvPr id="12" name="Rectangle 15"/>
            <p:cNvSpPr>
              <a:spLocks noChangeArrowheads="1"/>
            </p:cNvSpPr>
            <p:nvPr/>
          </p:nvSpPr>
          <p:spPr bwMode="auto">
            <a:xfrm>
              <a:off x="2144" y="1984"/>
              <a:ext cx="1056" cy="485"/>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is written in correct letter formal including heading.</a:t>
              </a:r>
            </a:p>
          </p:txBody>
        </p:sp>
        <p:sp>
          <p:nvSpPr>
            <p:cNvPr id="13" name="Rectangle 16"/>
            <p:cNvSpPr>
              <a:spLocks noChangeArrowheads="1"/>
            </p:cNvSpPr>
            <p:nvPr/>
          </p:nvSpPr>
          <p:spPr bwMode="auto">
            <a:xfrm>
              <a:off x="3200" y="1984"/>
              <a:ext cx="1056" cy="485"/>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14" name="Rectangle 17"/>
            <p:cNvSpPr>
              <a:spLocks noChangeArrowheads="1"/>
            </p:cNvSpPr>
            <p:nvPr/>
          </p:nvSpPr>
          <p:spPr bwMode="auto">
            <a:xfrm>
              <a:off x="4256" y="1984"/>
              <a:ext cx="1056" cy="485"/>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does not follow proper format.</a:t>
              </a:r>
            </a:p>
          </p:txBody>
        </p:sp>
        <p:sp>
          <p:nvSpPr>
            <p:cNvPr id="15" name="Rectangle 18"/>
            <p:cNvSpPr>
              <a:spLocks noChangeArrowheads="1"/>
            </p:cNvSpPr>
            <p:nvPr/>
          </p:nvSpPr>
          <p:spPr bwMode="auto">
            <a:xfrm>
              <a:off x="1088" y="2469"/>
              <a:ext cx="1056" cy="479"/>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Content</a:t>
              </a:r>
            </a:p>
          </p:txBody>
        </p:sp>
        <p:sp>
          <p:nvSpPr>
            <p:cNvPr id="16" name="Rectangle 19"/>
            <p:cNvSpPr>
              <a:spLocks noChangeArrowheads="1"/>
            </p:cNvSpPr>
            <p:nvPr/>
          </p:nvSpPr>
          <p:spPr bwMode="auto">
            <a:xfrm>
              <a:off x="2144" y="2469"/>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is five paragraphs containing a good amount of information. </a:t>
              </a:r>
            </a:p>
          </p:txBody>
        </p:sp>
        <p:sp>
          <p:nvSpPr>
            <p:cNvPr id="17" name="Rectangle 20"/>
            <p:cNvSpPr>
              <a:spLocks noChangeArrowheads="1"/>
            </p:cNvSpPr>
            <p:nvPr/>
          </p:nvSpPr>
          <p:spPr bwMode="auto">
            <a:xfrm>
              <a:off x="3200" y="2469"/>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is four paragraphs or does not contain enough information. </a:t>
              </a:r>
            </a:p>
          </p:txBody>
        </p:sp>
        <p:sp>
          <p:nvSpPr>
            <p:cNvPr id="18" name="Rectangle 21"/>
            <p:cNvSpPr>
              <a:spLocks noChangeArrowheads="1"/>
            </p:cNvSpPr>
            <p:nvPr/>
          </p:nvSpPr>
          <p:spPr bwMode="auto">
            <a:xfrm>
              <a:off x="4256" y="2469"/>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is less than four paragraphs or does not contain any relevant information. </a:t>
              </a:r>
            </a:p>
          </p:txBody>
        </p:sp>
        <p:sp>
          <p:nvSpPr>
            <p:cNvPr id="19" name="Rectangle 22"/>
            <p:cNvSpPr>
              <a:spLocks noChangeArrowheads="1"/>
            </p:cNvSpPr>
            <p:nvPr/>
          </p:nvSpPr>
          <p:spPr bwMode="auto">
            <a:xfrm>
              <a:off x="1088" y="2948"/>
              <a:ext cx="1056" cy="479"/>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Facts</a:t>
              </a:r>
            </a:p>
          </p:txBody>
        </p:sp>
        <p:sp>
          <p:nvSpPr>
            <p:cNvPr id="20" name="Rectangle 23"/>
            <p:cNvSpPr>
              <a:spLocks noChangeArrowheads="1"/>
            </p:cNvSpPr>
            <p:nvPr/>
          </p:nvSpPr>
          <p:spPr bwMode="auto">
            <a:xfrm>
              <a:off x="2144" y="2948"/>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Letter uses specific facts from the website so prove/explain their reasoning.</a:t>
              </a:r>
            </a:p>
          </p:txBody>
        </p:sp>
        <p:sp>
          <p:nvSpPr>
            <p:cNvPr id="21" name="Rectangle 24"/>
            <p:cNvSpPr>
              <a:spLocks noChangeArrowheads="1"/>
            </p:cNvSpPr>
            <p:nvPr/>
          </p:nvSpPr>
          <p:spPr bwMode="auto">
            <a:xfrm>
              <a:off x="3200" y="2948"/>
              <a:ext cx="1056" cy="479"/>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22" name="Rectangle 25"/>
            <p:cNvSpPr>
              <a:spLocks noChangeArrowheads="1"/>
            </p:cNvSpPr>
            <p:nvPr/>
          </p:nvSpPr>
          <p:spPr bwMode="auto">
            <a:xfrm>
              <a:off x="4256" y="2948"/>
              <a:ext cx="1056" cy="479"/>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23" name="Rectangle 26"/>
            <p:cNvSpPr>
              <a:spLocks noChangeArrowheads="1"/>
            </p:cNvSpPr>
            <p:nvPr/>
          </p:nvSpPr>
          <p:spPr bwMode="auto">
            <a:xfrm>
              <a:off x="1088" y="3427"/>
              <a:ext cx="1056" cy="479"/>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Mechanics </a:t>
              </a:r>
            </a:p>
          </p:txBody>
        </p:sp>
        <p:sp>
          <p:nvSpPr>
            <p:cNvPr id="24" name="Rectangle 27"/>
            <p:cNvSpPr>
              <a:spLocks noChangeArrowheads="1"/>
            </p:cNvSpPr>
            <p:nvPr/>
          </p:nvSpPr>
          <p:spPr bwMode="auto">
            <a:xfrm>
              <a:off x="2144" y="3427"/>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All words are spelled correctly and grammar is used correctly. </a:t>
              </a:r>
            </a:p>
          </p:txBody>
        </p:sp>
        <p:sp>
          <p:nvSpPr>
            <p:cNvPr id="25" name="Rectangle 28"/>
            <p:cNvSpPr>
              <a:spLocks noChangeArrowheads="1"/>
            </p:cNvSpPr>
            <p:nvPr/>
          </p:nvSpPr>
          <p:spPr bwMode="auto">
            <a:xfrm>
              <a:off x="3200" y="3427"/>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Some grammar or spelling mistakes. </a:t>
              </a:r>
            </a:p>
          </p:txBody>
        </p:sp>
        <p:sp>
          <p:nvSpPr>
            <p:cNvPr id="26" name="Rectangle 29"/>
            <p:cNvSpPr>
              <a:spLocks noChangeArrowheads="1"/>
            </p:cNvSpPr>
            <p:nvPr/>
          </p:nvSpPr>
          <p:spPr bwMode="auto">
            <a:xfrm>
              <a:off x="4256" y="3427"/>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Too many spelling and grammar mistakes.</a:t>
              </a:r>
            </a:p>
          </p:txBody>
        </p:sp>
        <p:sp>
          <p:nvSpPr>
            <p:cNvPr id="27" name="Line 30"/>
            <p:cNvSpPr>
              <a:spLocks noChangeShapeType="1"/>
            </p:cNvSpPr>
            <p:nvPr/>
          </p:nvSpPr>
          <p:spPr bwMode="auto">
            <a:xfrm>
              <a:off x="4256" y="924"/>
              <a:ext cx="1056" cy="0"/>
            </a:xfrm>
            <a:prstGeom prst="line">
              <a:avLst/>
            </a:prstGeom>
            <a:noFill/>
            <a:ln w="1" cap="sq">
              <a:solidFill>
                <a:schemeClr val="tx1"/>
              </a:solidFill>
              <a:round/>
              <a:headEnd/>
              <a:tailEnd/>
            </a:ln>
            <a:effectLst/>
          </p:spPr>
          <p:txBody>
            <a:bodyPr/>
            <a:lstStyle/>
            <a:p>
              <a:endParaRPr lang="en-US"/>
            </a:p>
          </p:txBody>
        </p:sp>
        <p:sp>
          <p:nvSpPr>
            <p:cNvPr id="28" name="Line 31"/>
            <p:cNvSpPr>
              <a:spLocks noChangeShapeType="1"/>
            </p:cNvSpPr>
            <p:nvPr/>
          </p:nvSpPr>
          <p:spPr bwMode="auto">
            <a:xfrm>
              <a:off x="4256" y="1403"/>
              <a:ext cx="1056" cy="0"/>
            </a:xfrm>
            <a:prstGeom prst="line">
              <a:avLst/>
            </a:prstGeom>
            <a:noFill/>
            <a:ln w="1" cap="sq">
              <a:solidFill>
                <a:schemeClr val="tx1"/>
              </a:solidFill>
              <a:round/>
              <a:headEnd/>
              <a:tailEnd/>
            </a:ln>
            <a:effectLst/>
          </p:spPr>
          <p:txBody>
            <a:bodyPr/>
            <a:lstStyle/>
            <a:p>
              <a:endParaRPr lang="en-US"/>
            </a:p>
          </p:txBody>
        </p:sp>
        <p:sp>
          <p:nvSpPr>
            <p:cNvPr id="29" name="Line 32"/>
            <p:cNvSpPr>
              <a:spLocks noChangeShapeType="1"/>
            </p:cNvSpPr>
            <p:nvPr/>
          </p:nvSpPr>
          <p:spPr bwMode="auto">
            <a:xfrm>
              <a:off x="4256" y="1984"/>
              <a:ext cx="1056" cy="0"/>
            </a:xfrm>
            <a:prstGeom prst="line">
              <a:avLst/>
            </a:prstGeom>
            <a:noFill/>
            <a:ln w="1" cap="sq">
              <a:solidFill>
                <a:schemeClr val="tx1"/>
              </a:solidFill>
              <a:round/>
              <a:headEnd/>
              <a:tailEnd/>
            </a:ln>
            <a:effectLst/>
          </p:spPr>
          <p:txBody>
            <a:bodyPr/>
            <a:lstStyle/>
            <a:p>
              <a:endParaRPr lang="en-US"/>
            </a:p>
          </p:txBody>
        </p:sp>
        <p:sp>
          <p:nvSpPr>
            <p:cNvPr id="30" name="Line 33"/>
            <p:cNvSpPr>
              <a:spLocks noChangeShapeType="1"/>
            </p:cNvSpPr>
            <p:nvPr/>
          </p:nvSpPr>
          <p:spPr bwMode="auto">
            <a:xfrm>
              <a:off x="4256" y="2469"/>
              <a:ext cx="1056" cy="0"/>
            </a:xfrm>
            <a:prstGeom prst="line">
              <a:avLst/>
            </a:prstGeom>
            <a:noFill/>
            <a:ln w="1" cap="sq">
              <a:solidFill>
                <a:schemeClr val="tx1"/>
              </a:solidFill>
              <a:round/>
              <a:headEnd/>
              <a:tailEnd/>
            </a:ln>
            <a:effectLst/>
          </p:spPr>
          <p:txBody>
            <a:bodyPr/>
            <a:lstStyle/>
            <a:p>
              <a:endParaRPr lang="en-US"/>
            </a:p>
          </p:txBody>
        </p:sp>
        <p:sp>
          <p:nvSpPr>
            <p:cNvPr id="31" name="Line 34"/>
            <p:cNvSpPr>
              <a:spLocks noChangeShapeType="1"/>
            </p:cNvSpPr>
            <p:nvPr/>
          </p:nvSpPr>
          <p:spPr bwMode="auto">
            <a:xfrm>
              <a:off x="4256" y="2948"/>
              <a:ext cx="1056" cy="0"/>
            </a:xfrm>
            <a:prstGeom prst="line">
              <a:avLst/>
            </a:prstGeom>
            <a:noFill/>
            <a:ln w="1" cap="sq">
              <a:solidFill>
                <a:schemeClr val="tx1"/>
              </a:solidFill>
              <a:round/>
              <a:headEnd/>
              <a:tailEnd/>
            </a:ln>
            <a:effectLst/>
          </p:spPr>
          <p:txBody>
            <a:bodyPr/>
            <a:lstStyle/>
            <a:p>
              <a:endParaRPr lang="en-US"/>
            </a:p>
          </p:txBody>
        </p:sp>
        <p:sp>
          <p:nvSpPr>
            <p:cNvPr id="8401" name="Line 35"/>
            <p:cNvSpPr>
              <a:spLocks noChangeShapeType="1"/>
            </p:cNvSpPr>
            <p:nvPr/>
          </p:nvSpPr>
          <p:spPr bwMode="auto">
            <a:xfrm>
              <a:off x="4256" y="3427"/>
              <a:ext cx="1056" cy="0"/>
            </a:xfrm>
            <a:prstGeom prst="line">
              <a:avLst/>
            </a:prstGeom>
            <a:noFill/>
            <a:ln w="1" cap="sq">
              <a:solidFill>
                <a:schemeClr val="tx1"/>
              </a:solidFill>
              <a:round/>
              <a:headEnd/>
              <a:tailEnd/>
            </a:ln>
            <a:effectLst/>
          </p:spPr>
          <p:txBody>
            <a:bodyPr/>
            <a:lstStyle/>
            <a:p>
              <a:endParaRPr lang="en-US"/>
            </a:p>
          </p:txBody>
        </p:sp>
        <p:sp>
          <p:nvSpPr>
            <p:cNvPr id="8402" name="Line 36"/>
            <p:cNvSpPr>
              <a:spLocks noChangeShapeType="1"/>
            </p:cNvSpPr>
            <p:nvPr/>
          </p:nvSpPr>
          <p:spPr bwMode="auto">
            <a:xfrm>
              <a:off x="4256" y="3906"/>
              <a:ext cx="1056" cy="0"/>
            </a:xfrm>
            <a:prstGeom prst="line">
              <a:avLst/>
            </a:prstGeom>
            <a:noFill/>
            <a:ln w="1" cap="sq">
              <a:solidFill>
                <a:schemeClr val="tx1"/>
              </a:solidFill>
              <a:round/>
              <a:headEnd/>
              <a:tailEnd/>
            </a:ln>
            <a:effectLst/>
          </p:spPr>
          <p:txBody>
            <a:bodyPr/>
            <a:lstStyle/>
            <a:p>
              <a:endParaRPr lang="en-US"/>
            </a:p>
          </p:txBody>
        </p:sp>
        <p:sp>
          <p:nvSpPr>
            <p:cNvPr id="8403" name="Line 37"/>
            <p:cNvSpPr>
              <a:spLocks noChangeShapeType="1"/>
            </p:cNvSpPr>
            <p:nvPr/>
          </p:nvSpPr>
          <p:spPr bwMode="auto">
            <a:xfrm>
              <a:off x="1088" y="3427"/>
              <a:ext cx="0" cy="479"/>
            </a:xfrm>
            <a:prstGeom prst="line">
              <a:avLst/>
            </a:prstGeom>
            <a:noFill/>
            <a:ln w="1" cap="sq">
              <a:solidFill>
                <a:schemeClr val="tx1"/>
              </a:solidFill>
              <a:round/>
              <a:headEnd/>
              <a:tailEnd/>
            </a:ln>
            <a:effectLst/>
          </p:spPr>
          <p:txBody>
            <a:bodyPr/>
            <a:lstStyle/>
            <a:p>
              <a:endParaRPr lang="en-US"/>
            </a:p>
          </p:txBody>
        </p:sp>
        <p:sp>
          <p:nvSpPr>
            <p:cNvPr id="8404" name="Line 38"/>
            <p:cNvSpPr>
              <a:spLocks noChangeShapeType="1"/>
            </p:cNvSpPr>
            <p:nvPr/>
          </p:nvSpPr>
          <p:spPr bwMode="auto">
            <a:xfrm>
              <a:off x="2144" y="3427"/>
              <a:ext cx="0" cy="479"/>
            </a:xfrm>
            <a:prstGeom prst="line">
              <a:avLst/>
            </a:prstGeom>
            <a:noFill/>
            <a:ln w="1" cap="sq">
              <a:solidFill>
                <a:schemeClr val="tx1"/>
              </a:solidFill>
              <a:round/>
              <a:headEnd/>
              <a:tailEnd/>
            </a:ln>
            <a:effectLst/>
          </p:spPr>
          <p:txBody>
            <a:bodyPr/>
            <a:lstStyle/>
            <a:p>
              <a:endParaRPr lang="en-US"/>
            </a:p>
          </p:txBody>
        </p:sp>
        <p:sp>
          <p:nvSpPr>
            <p:cNvPr id="8405" name="Line 39"/>
            <p:cNvSpPr>
              <a:spLocks noChangeShapeType="1"/>
            </p:cNvSpPr>
            <p:nvPr/>
          </p:nvSpPr>
          <p:spPr bwMode="auto">
            <a:xfrm>
              <a:off x="3200" y="3427"/>
              <a:ext cx="0" cy="479"/>
            </a:xfrm>
            <a:prstGeom prst="line">
              <a:avLst/>
            </a:prstGeom>
            <a:noFill/>
            <a:ln w="1" cap="sq">
              <a:solidFill>
                <a:schemeClr val="tx1"/>
              </a:solidFill>
              <a:round/>
              <a:headEnd/>
              <a:tailEnd/>
            </a:ln>
            <a:effectLst/>
          </p:spPr>
          <p:txBody>
            <a:bodyPr/>
            <a:lstStyle/>
            <a:p>
              <a:endParaRPr lang="en-US"/>
            </a:p>
          </p:txBody>
        </p:sp>
        <p:sp>
          <p:nvSpPr>
            <p:cNvPr id="8406" name="Line 40"/>
            <p:cNvSpPr>
              <a:spLocks noChangeShapeType="1"/>
            </p:cNvSpPr>
            <p:nvPr/>
          </p:nvSpPr>
          <p:spPr bwMode="auto">
            <a:xfrm>
              <a:off x="4256" y="3427"/>
              <a:ext cx="0" cy="479"/>
            </a:xfrm>
            <a:prstGeom prst="line">
              <a:avLst/>
            </a:prstGeom>
            <a:noFill/>
            <a:ln w="1" cap="sq">
              <a:solidFill>
                <a:schemeClr val="tx1"/>
              </a:solidFill>
              <a:round/>
              <a:headEnd/>
              <a:tailEnd/>
            </a:ln>
            <a:effectLst/>
          </p:spPr>
          <p:txBody>
            <a:bodyPr/>
            <a:lstStyle/>
            <a:p>
              <a:endParaRPr lang="en-US"/>
            </a:p>
          </p:txBody>
        </p:sp>
        <p:sp>
          <p:nvSpPr>
            <p:cNvPr id="8407" name="Line 41"/>
            <p:cNvSpPr>
              <a:spLocks noChangeShapeType="1"/>
            </p:cNvSpPr>
            <p:nvPr/>
          </p:nvSpPr>
          <p:spPr bwMode="auto">
            <a:xfrm>
              <a:off x="5312" y="3427"/>
              <a:ext cx="0" cy="479"/>
            </a:xfrm>
            <a:prstGeom prst="line">
              <a:avLst/>
            </a:prstGeom>
            <a:noFill/>
            <a:ln w="1" cap="sq">
              <a:solidFill>
                <a:schemeClr val="tx1"/>
              </a:solidFill>
              <a:round/>
              <a:headEnd/>
              <a:tailEnd/>
            </a:ln>
            <a:effectLst/>
          </p:spPr>
          <p:txBody>
            <a:bodyPr/>
            <a:lstStyle/>
            <a:p>
              <a:endParaRPr lang="en-US"/>
            </a:p>
          </p:txBody>
        </p:sp>
        <p:sp>
          <p:nvSpPr>
            <p:cNvPr id="8408" name="Line 42"/>
            <p:cNvSpPr>
              <a:spLocks noChangeShapeType="1"/>
            </p:cNvSpPr>
            <p:nvPr/>
          </p:nvSpPr>
          <p:spPr bwMode="auto">
            <a:xfrm>
              <a:off x="1088" y="924"/>
              <a:ext cx="1056" cy="0"/>
            </a:xfrm>
            <a:prstGeom prst="line">
              <a:avLst/>
            </a:prstGeom>
            <a:noFill/>
            <a:ln w="9525">
              <a:solidFill>
                <a:schemeClr val="tx1"/>
              </a:solidFill>
              <a:round/>
              <a:headEnd/>
              <a:tailEnd/>
            </a:ln>
            <a:effectLst/>
          </p:spPr>
          <p:txBody>
            <a:bodyPr/>
            <a:lstStyle/>
            <a:p>
              <a:endParaRPr lang="en-US"/>
            </a:p>
          </p:txBody>
        </p:sp>
        <p:sp>
          <p:nvSpPr>
            <p:cNvPr id="8409" name="Line 43"/>
            <p:cNvSpPr>
              <a:spLocks noChangeShapeType="1"/>
            </p:cNvSpPr>
            <p:nvPr/>
          </p:nvSpPr>
          <p:spPr bwMode="auto">
            <a:xfrm>
              <a:off x="1088" y="924"/>
              <a:ext cx="1056" cy="0"/>
            </a:xfrm>
            <a:prstGeom prst="line">
              <a:avLst/>
            </a:prstGeom>
            <a:noFill/>
            <a:ln w="9525">
              <a:solidFill>
                <a:srgbClr val="000000"/>
              </a:solidFill>
              <a:round/>
              <a:headEnd/>
              <a:tailEnd/>
            </a:ln>
            <a:effectLst/>
          </p:spPr>
          <p:txBody>
            <a:bodyPr/>
            <a:lstStyle/>
            <a:p>
              <a:endParaRPr lang="en-US"/>
            </a:p>
          </p:txBody>
        </p:sp>
        <p:sp>
          <p:nvSpPr>
            <p:cNvPr id="8410" name="Line 44"/>
            <p:cNvSpPr>
              <a:spLocks noChangeShapeType="1"/>
            </p:cNvSpPr>
            <p:nvPr/>
          </p:nvSpPr>
          <p:spPr bwMode="auto">
            <a:xfrm>
              <a:off x="1088" y="924"/>
              <a:ext cx="1056" cy="0"/>
            </a:xfrm>
            <a:prstGeom prst="line">
              <a:avLst/>
            </a:prstGeom>
            <a:noFill/>
            <a:ln w="1" cap="sq">
              <a:solidFill>
                <a:schemeClr val="tx1"/>
              </a:solidFill>
              <a:round/>
              <a:headEnd/>
              <a:tailEnd/>
            </a:ln>
            <a:effectLst/>
          </p:spPr>
          <p:txBody>
            <a:bodyPr/>
            <a:lstStyle/>
            <a:p>
              <a:endParaRPr lang="en-US"/>
            </a:p>
          </p:txBody>
        </p:sp>
        <p:sp>
          <p:nvSpPr>
            <p:cNvPr id="8411" name="Line 45"/>
            <p:cNvSpPr>
              <a:spLocks noChangeShapeType="1"/>
            </p:cNvSpPr>
            <p:nvPr/>
          </p:nvSpPr>
          <p:spPr bwMode="auto">
            <a:xfrm>
              <a:off x="1088" y="924"/>
              <a:ext cx="0" cy="479"/>
            </a:xfrm>
            <a:prstGeom prst="line">
              <a:avLst/>
            </a:prstGeom>
            <a:noFill/>
            <a:ln w="9525">
              <a:solidFill>
                <a:schemeClr val="tx1"/>
              </a:solidFill>
              <a:round/>
              <a:headEnd/>
              <a:tailEnd/>
            </a:ln>
            <a:effectLst/>
          </p:spPr>
          <p:txBody>
            <a:bodyPr/>
            <a:lstStyle/>
            <a:p>
              <a:endParaRPr lang="en-US"/>
            </a:p>
          </p:txBody>
        </p:sp>
        <p:sp>
          <p:nvSpPr>
            <p:cNvPr id="8412" name="Line 46"/>
            <p:cNvSpPr>
              <a:spLocks noChangeShapeType="1"/>
            </p:cNvSpPr>
            <p:nvPr/>
          </p:nvSpPr>
          <p:spPr bwMode="auto">
            <a:xfrm>
              <a:off x="1088" y="924"/>
              <a:ext cx="0" cy="479"/>
            </a:xfrm>
            <a:prstGeom prst="line">
              <a:avLst/>
            </a:prstGeom>
            <a:noFill/>
            <a:ln w="9525">
              <a:solidFill>
                <a:srgbClr val="000000"/>
              </a:solidFill>
              <a:round/>
              <a:headEnd/>
              <a:tailEnd/>
            </a:ln>
            <a:effectLst/>
          </p:spPr>
          <p:txBody>
            <a:bodyPr/>
            <a:lstStyle/>
            <a:p>
              <a:endParaRPr lang="en-US"/>
            </a:p>
          </p:txBody>
        </p:sp>
        <p:sp>
          <p:nvSpPr>
            <p:cNvPr id="8413" name="Line 47"/>
            <p:cNvSpPr>
              <a:spLocks noChangeShapeType="1"/>
            </p:cNvSpPr>
            <p:nvPr/>
          </p:nvSpPr>
          <p:spPr bwMode="auto">
            <a:xfrm>
              <a:off x="1088" y="924"/>
              <a:ext cx="0" cy="479"/>
            </a:xfrm>
            <a:prstGeom prst="line">
              <a:avLst/>
            </a:prstGeom>
            <a:noFill/>
            <a:ln w="1" cap="sq">
              <a:solidFill>
                <a:schemeClr val="tx1"/>
              </a:solidFill>
              <a:round/>
              <a:headEnd/>
              <a:tailEnd/>
            </a:ln>
            <a:effectLst/>
          </p:spPr>
          <p:txBody>
            <a:bodyPr/>
            <a:lstStyle/>
            <a:p>
              <a:endParaRPr lang="en-US"/>
            </a:p>
          </p:txBody>
        </p:sp>
        <p:sp>
          <p:nvSpPr>
            <p:cNvPr id="8414" name="Line 48"/>
            <p:cNvSpPr>
              <a:spLocks noChangeShapeType="1"/>
            </p:cNvSpPr>
            <p:nvPr/>
          </p:nvSpPr>
          <p:spPr bwMode="auto">
            <a:xfrm>
              <a:off x="2144" y="924"/>
              <a:ext cx="0" cy="479"/>
            </a:xfrm>
            <a:prstGeom prst="line">
              <a:avLst/>
            </a:prstGeom>
            <a:noFill/>
            <a:ln w="9525">
              <a:solidFill>
                <a:schemeClr val="tx1"/>
              </a:solidFill>
              <a:round/>
              <a:headEnd/>
              <a:tailEnd/>
            </a:ln>
            <a:effectLst/>
          </p:spPr>
          <p:txBody>
            <a:bodyPr/>
            <a:lstStyle/>
            <a:p>
              <a:endParaRPr lang="en-US"/>
            </a:p>
          </p:txBody>
        </p:sp>
        <p:sp>
          <p:nvSpPr>
            <p:cNvPr id="8415" name="Line 49"/>
            <p:cNvSpPr>
              <a:spLocks noChangeShapeType="1"/>
            </p:cNvSpPr>
            <p:nvPr/>
          </p:nvSpPr>
          <p:spPr bwMode="auto">
            <a:xfrm>
              <a:off x="2144" y="924"/>
              <a:ext cx="0" cy="479"/>
            </a:xfrm>
            <a:prstGeom prst="line">
              <a:avLst/>
            </a:prstGeom>
            <a:noFill/>
            <a:ln w="9525">
              <a:solidFill>
                <a:srgbClr val="000000"/>
              </a:solidFill>
              <a:round/>
              <a:headEnd/>
              <a:tailEnd/>
            </a:ln>
            <a:effectLst/>
          </p:spPr>
          <p:txBody>
            <a:bodyPr/>
            <a:lstStyle/>
            <a:p>
              <a:endParaRPr lang="en-US"/>
            </a:p>
          </p:txBody>
        </p:sp>
        <p:sp>
          <p:nvSpPr>
            <p:cNvPr id="8192" name="Line 50"/>
            <p:cNvSpPr>
              <a:spLocks noChangeShapeType="1"/>
            </p:cNvSpPr>
            <p:nvPr/>
          </p:nvSpPr>
          <p:spPr bwMode="auto">
            <a:xfrm>
              <a:off x="2144" y="924"/>
              <a:ext cx="0" cy="479"/>
            </a:xfrm>
            <a:prstGeom prst="line">
              <a:avLst/>
            </a:prstGeom>
            <a:noFill/>
            <a:ln w="1" cap="sq">
              <a:solidFill>
                <a:schemeClr val="tx1"/>
              </a:solidFill>
              <a:round/>
              <a:headEnd/>
              <a:tailEnd/>
            </a:ln>
            <a:effectLst/>
          </p:spPr>
          <p:txBody>
            <a:bodyPr/>
            <a:lstStyle/>
            <a:p>
              <a:endParaRPr lang="en-US"/>
            </a:p>
          </p:txBody>
        </p:sp>
        <p:sp>
          <p:nvSpPr>
            <p:cNvPr id="8193" name="Line 51"/>
            <p:cNvSpPr>
              <a:spLocks noChangeShapeType="1"/>
            </p:cNvSpPr>
            <p:nvPr/>
          </p:nvSpPr>
          <p:spPr bwMode="auto">
            <a:xfrm>
              <a:off x="1088" y="1403"/>
              <a:ext cx="1056" cy="0"/>
            </a:xfrm>
            <a:prstGeom prst="line">
              <a:avLst/>
            </a:prstGeom>
            <a:noFill/>
            <a:ln w="9525">
              <a:solidFill>
                <a:schemeClr val="tx1"/>
              </a:solidFill>
              <a:round/>
              <a:headEnd/>
              <a:tailEnd/>
            </a:ln>
            <a:effectLst/>
          </p:spPr>
          <p:txBody>
            <a:bodyPr/>
            <a:lstStyle/>
            <a:p>
              <a:endParaRPr lang="en-US"/>
            </a:p>
          </p:txBody>
        </p:sp>
        <p:sp>
          <p:nvSpPr>
            <p:cNvPr id="8194" name="Line 52"/>
            <p:cNvSpPr>
              <a:spLocks noChangeShapeType="1"/>
            </p:cNvSpPr>
            <p:nvPr/>
          </p:nvSpPr>
          <p:spPr bwMode="auto">
            <a:xfrm>
              <a:off x="1088" y="1403"/>
              <a:ext cx="1056" cy="0"/>
            </a:xfrm>
            <a:prstGeom prst="line">
              <a:avLst/>
            </a:prstGeom>
            <a:noFill/>
            <a:ln w="9525">
              <a:solidFill>
                <a:srgbClr val="000000"/>
              </a:solidFill>
              <a:round/>
              <a:headEnd/>
              <a:tailEnd/>
            </a:ln>
            <a:effectLst/>
          </p:spPr>
          <p:txBody>
            <a:bodyPr/>
            <a:lstStyle/>
            <a:p>
              <a:endParaRPr lang="en-US"/>
            </a:p>
          </p:txBody>
        </p:sp>
        <p:sp>
          <p:nvSpPr>
            <p:cNvPr id="8195" name="Line 53"/>
            <p:cNvSpPr>
              <a:spLocks noChangeShapeType="1"/>
            </p:cNvSpPr>
            <p:nvPr/>
          </p:nvSpPr>
          <p:spPr bwMode="auto">
            <a:xfrm>
              <a:off x="1088" y="1403"/>
              <a:ext cx="1056" cy="0"/>
            </a:xfrm>
            <a:prstGeom prst="line">
              <a:avLst/>
            </a:prstGeom>
            <a:noFill/>
            <a:ln w="1" cap="sq">
              <a:solidFill>
                <a:schemeClr val="tx1"/>
              </a:solidFill>
              <a:round/>
              <a:headEnd/>
              <a:tailEnd/>
            </a:ln>
            <a:effectLst/>
          </p:spPr>
          <p:txBody>
            <a:bodyPr/>
            <a:lstStyle/>
            <a:p>
              <a:endParaRPr lang="en-US"/>
            </a:p>
          </p:txBody>
        </p:sp>
        <p:sp>
          <p:nvSpPr>
            <p:cNvPr id="8416" name="Line 54"/>
            <p:cNvSpPr>
              <a:spLocks noChangeShapeType="1"/>
            </p:cNvSpPr>
            <p:nvPr/>
          </p:nvSpPr>
          <p:spPr bwMode="auto">
            <a:xfrm>
              <a:off x="2144" y="924"/>
              <a:ext cx="1056" cy="0"/>
            </a:xfrm>
            <a:prstGeom prst="line">
              <a:avLst/>
            </a:prstGeom>
            <a:noFill/>
            <a:ln w="9525">
              <a:solidFill>
                <a:schemeClr val="tx1"/>
              </a:solidFill>
              <a:round/>
              <a:headEnd/>
              <a:tailEnd/>
            </a:ln>
            <a:effectLst/>
          </p:spPr>
          <p:txBody>
            <a:bodyPr/>
            <a:lstStyle/>
            <a:p>
              <a:endParaRPr lang="en-US"/>
            </a:p>
          </p:txBody>
        </p:sp>
        <p:sp>
          <p:nvSpPr>
            <p:cNvPr id="8417" name="Line 55"/>
            <p:cNvSpPr>
              <a:spLocks noChangeShapeType="1"/>
            </p:cNvSpPr>
            <p:nvPr/>
          </p:nvSpPr>
          <p:spPr bwMode="auto">
            <a:xfrm>
              <a:off x="2144" y="924"/>
              <a:ext cx="1056" cy="0"/>
            </a:xfrm>
            <a:prstGeom prst="line">
              <a:avLst/>
            </a:prstGeom>
            <a:noFill/>
            <a:ln w="9525">
              <a:solidFill>
                <a:srgbClr val="000000"/>
              </a:solidFill>
              <a:round/>
              <a:headEnd/>
              <a:tailEnd/>
            </a:ln>
            <a:effectLst/>
          </p:spPr>
          <p:txBody>
            <a:bodyPr/>
            <a:lstStyle/>
            <a:p>
              <a:endParaRPr lang="en-US"/>
            </a:p>
          </p:txBody>
        </p:sp>
        <p:sp>
          <p:nvSpPr>
            <p:cNvPr id="8418" name="Line 56"/>
            <p:cNvSpPr>
              <a:spLocks noChangeShapeType="1"/>
            </p:cNvSpPr>
            <p:nvPr/>
          </p:nvSpPr>
          <p:spPr bwMode="auto">
            <a:xfrm>
              <a:off x="2144" y="924"/>
              <a:ext cx="1056" cy="0"/>
            </a:xfrm>
            <a:prstGeom prst="line">
              <a:avLst/>
            </a:prstGeom>
            <a:noFill/>
            <a:ln w="1" cap="sq">
              <a:solidFill>
                <a:schemeClr val="tx1"/>
              </a:solidFill>
              <a:round/>
              <a:headEnd/>
              <a:tailEnd/>
            </a:ln>
            <a:effectLst/>
          </p:spPr>
          <p:txBody>
            <a:bodyPr/>
            <a:lstStyle/>
            <a:p>
              <a:endParaRPr lang="en-US"/>
            </a:p>
          </p:txBody>
        </p:sp>
        <p:sp>
          <p:nvSpPr>
            <p:cNvPr id="8419" name="Line 57"/>
            <p:cNvSpPr>
              <a:spLocks noChangeShapeType="1"/>
            </p:cNvSpPr>
            <p:nvPr/>
          </p:nvSpPr>
          <p:spPr bwMode="auto">
            <a:xfrm>
              <a:off x="3200" y="924"/>
              <a:ext cx="0" cy="479"/>
            </a:xfrm>
            <a:prstGeom prst="line">
              <a:avLst/>
            </a:prstGeom>
            <a:noFill/>
            <a:ln w="9525">
              <a:solidFill>
                <a:schemeClr val="tx1"/>
              </a:solidFill>
              <a:round/>
              <a:headEnd/>
              <a:tailEnd/>
            </a:ln>
            <a:effectLst/>
          </p:spPr>
          <p:txBody>
            <a:bodyPr/>
            <a:lstStyle/>
            <a:p>
              <a:endParaRPr lang="en-US"/>
            </a:p>
          </p:txBody>
        </p:sp>
        <p:sp>
          <p:nvSpPr>
            <p:cNvPr id="8420" name="Line 58"/>
            <p:cNvSpPr>
              <a:spLocks noChangeShapeType="1"/>
            </p:cNvSpPr>
            <p:nvPr/>
          </p:nvSpPr>
          <p:spPr bwMode="auto">
            <a:xfrm>
              <a:off x="3200" y="924"/>
              <a:ext cx="0" cy="479"/>
            </a:xfrm>
            <a:prstGeom prst="line">
              <a:avLst/>
            </a:prstGeom>
            <a:noFill/>
            <a:ln w="9525">
              <a:solidFill>
                <a:srgbClr val="000000"/>
              </a:solidFill>
              <a:round/>
              <a:headEnd/>
              <a:tailEnd/>
            </a:ln>
            <a:effectLst/>
          </p:spPr>
          <p:txBody>
            <a:bodyPr/>
            <a:lstStyle/>
            <a:p>
              <a:endParaRPr lang="en-US"/>
            </a:p>
          </p:txBody>
        </p:sp>
        <p:sp>
          <p:nvSpPr>
            <p:cNvPr id="8421" name="Line 59"/>
            <p:cNvSpPr>
              <a:spLocks noChangeShapeType="1"/>
            </p:cNvSpPr>
            <p:nvPr/>
          </p:nvSpPr>
          <p:spPr bwMode="auto">
            <a:xfrm>
              <a:off x="3200" y="924"/>
              <a:ext cx="0" cy="479"/>
            </a:xfrm>
            <a:prstGeom prst="line">
              <a:avLst/>
            </a:prstGeom>
            <a:noFill/>
            <a:ln w="1" cap="sq">
              <a:solidFill>
                <a:schemeClr val="tx1"/>
              </a:solidFill>
              <a:round/>
              <a:headEnd/>
              <a:tailEnd/>
            </a:ln>
            <a:effectLst/>
          </p:spPr>
          <p:txBody>
            <a:bodyPr/>
            <a:lstStyle/>
            <a:p>
              <a:endParaRPr lang="en-US"/>
            </a:p>
          </p:txBody>
        </p:sp>
        <p:sp>
          <p:nvSpPr>
            <p:cNvPr id="8422" name="Line 60"/>
            <p:cNvSpPr>
              <a:spLocks noChangeShapeType="1"/>
            </p:cNvSpPr>
            <p:nvPr/>
          </p:nvSpPr>
          <p:spPr bwMode="auto">
            <a:xfrm>
              <a:off x="2144" y="1403"/>
              <a:ext cx="1056" cy="0"/>
            </a:xfrm>
            <a:prstGeom prst="line">
              <a:avLst/>
            </a:prstGeom>
            <a:noFill/>
            <a:ln w="9525">
              <a:solidFill>
                <a:schemeClr val="tx1"/>
              </a:solidFill>
              <a:round/>
              <a:headEnd/>
              <a:tailEnd/>
            </a:ln>
            <a:effectLst/>
          </p:spPr>
          <p:txBody>
            <a:bodyPr/>
            <a:lstStyle/>
            <a:p>
              <a:endParaRPr lang="en-US"/>
            </a:p>
          </p:txBody>
        </p:sp>
        <p:sp>
          <p:nvSpPr>
            <p:cNvPr id="8423" name="Line 61"/>
            <p:cNvSpPr>
              <a:spLocks noChangeShapeType="1"/>
            </p:cNvSpPr>
            <p:nvPr/>
          </p:nvSpPr>
          <p:spPr bwMode="auto">
            <a:xfrm>
              <a:off x="2144" y="1403"/>
              <a:ext cx="1056" cy="0"/>
            </a:xfrm>
            <a:prstGeom prst="line">
              <a:avLst/>
            </a:prstGeom>
            <a:noFill/>
            <a:ln w="9525">
              <a:solidFill>
                <a:srgbClr val="000000"/>
              </a:solidFill>
              <a:round/>
              <a:headEnd/>
              <a:tailEnd/>
            </a:ln>
            <a:effectLst/>
          </p:spPr>
          <p:txBody>
            <a:bodyPr/>
            <a:lstStyle/>
            <a:p>
              <a:endParaRPr lang="en-US"/>
            </a:p>
          </p:txBody>
        </p:sp>
        <p:sp>
          <p:nvSpPr>
            <p:cNvPr id="8424" name="Line 62"/>
            <p:cNvSpPr>
              <a:spLocks noChangeShapeType="1"/>
            </p:cNvSpPr>
            <p:nvPr/>
          </p:nvSpPr>
          <p:spPr bwMode="auto">
            <a:xfrm>
              <a:off x="2144" y="1403"/>
              <a:ext cx="1056" cy="0"/>
            </a:xfrm>
            <a:prstGeom prst="line">
              <a:avLst/>
            </a:prstGeom>
            <a:noFill/>
            <a:ln w="1" cap="sq">
              <a:solidFill>
                <a:schemeClr val="tx1"/>
              </a:solidFill>
              <a:round/>
              <a:headEnd/>
              <a:tailEnd/>
            </a:ln>
            <a:effectLst/>
          </p:spPr>
          <p:txBody>
            <a:bodyPr/>
            <a:lstStyle/>
            <a:p>
              <a:endParaRPr lang="en-US"/>
            </a:p>
          </p:txBody>
        </p:sp>
        <p:sp>
          <p:nvSpPr>
            <p:cNvPr id="8425" name="Line 63"/>
            <p:cNvSpPr>
              <a:spLocks noChangeShapeType="1"/>
            </p:cNvSpPr>
            <p:nvPr/>
          </p:nvSpPr>
          <p:spPr bwMode="auto">
            <a:xfrm>
              <a:off x="3200" y="924"/>
              <a:ext cx="1056" cy="0"/>
            </a:xfrm>
            <a:prstGeom prst="line">
              <a:avLst/>
            </a:prstGeom>
            <a:noFill/>
            <a:ln w="9525">
              <a:solidFill>
                <a:schemeClr val="tx1"/>
              </a:solidFill>
              <a:round/>
              <a:headEnd/>
              <a:tailEnd/>
            </a:ln>
            <a:effectLst/>
          </p:spPr>
          <p:txBody>
            <a:bodyPr/>
            <a:lstStyle/>
            <a:p>
              <a:endParaRPr lang="en-US"/>
            </a:p>
          </p:txBody>
        </p:sp>
        <p:sp>
          <p:nvSpPr>
            <p:cNvPr id="8426" name="Line 64"/>
            <p:cNvSpPr>
              <a:spLocks noChangeShapeType="1"/>
            </p:cNvSpPr>
            <p:nvPr/>
          </p:nvSpPr>
          <p:spPr bwMode="auto">
            <a:xfrm>
              <a:off x="3200" y="924"/>
              <a:ext cx="1056" cy="0"/>
            </a:xfrm>
            <a:prstGeom prst="line">
              <a:avLst/>
            </a:prstGeom>
            <a:noFill/>
            <a:ln w="9525">
              <a:solidFill>
                <a:srgbClr val="000000"/>
              </a:solidFill>
              <a:round/>
              <a:headEnd/>
              <a:tailEnd/>
            </a:ln>
            <a:effectLst/>
          </p:spPr>
          <p:txBody>
            <a:bodyPr/>
            <a:lstStyle/>
            <a:p>
              <a:endParaRPr lang="en-US"/>
            </a:p>
          </p:txBody>
        </p:sp>
        <p:sp>
          <p:nvSpPr>
            <p:cNvPr id="8427" name="Line 65"/>
            <p:cNvSpPr>
              <a:spLocks noChangeShapeType="1"/>
            </p:cNvSpPr>
            <p:nvPr/>
          </p:nvSpPr>
          <p:spPr bwMode="auto">
            <a:xfrm>
              <a:off x="3200" y="924"/>
              <a:ext cx="1056" cy="0"/>
            </a:xfrm>
            <a:prstGeom prst="line">
              <a:avLst/>
            </a:prstGeom>
            <a:noFill/>
            <a:ln w="1" cap="sq">
              <a:solidFill>
                <a:schemeClr val="tx1"/>
              </a:solidFill>
              <a:round/>
              <a:headEnd/>
              <a:tailEnd/>
            </a:ln>
            <a:effectLst/>
          </p:spPr>
          <p:txBody>
            <a:bodyPr/>
            <a:lstStyle/>
            <a:p>
              <a:endParaRPr lang="en-US"/>
            </a:p>
          </p:txBody>
        </p:sp>
        <p:sp>
          <p:nvSpPr>
            <p:cNvPr id="8428" name="Line 66"/>
            <p:cNvSpPr>
              <a:spLocks noChangeShapeType="1"/>
            </p:cNvSpPr>
            <p:nvPr/>
          </p:nvSpPr>
          <p:spPr bwMode="auto">
            <a:xfrm>
              <a:off x="4256" y="924"/>
              <a:ext cx="0" cy="479"/>
            </a:xfrm>
            <a:prstGeom prst="line">
              <a:avLst/>
            </a:prstGeom>
            <a:noFill/>
            <a:ln w="9525">
              <a:solidFill>
                <a:schemeClr val="tx1"/>
              </a:solidFill>
              <a:round/>
              <a:headEnd/>
              <a:tailEnd/>
            </a:ln>
            <a:effectLst/>
          </p:spPr>
          <p:txBody>
            <a:bodyPr/>
            <a:lstStyle/>
            <a:p>
              <a:endParaRPr lang="en-US"/>
            </a:p>
          </p:txBody>
        </p:sp>
        <p:sp>
          <p:nvSpPr>
            <p:cNvPr id="8429" name="Line 67"/>
            <p:cNvSpPr>
              <a:spLocks noChangeShapeType="1"/>
            </p:cNvSpPr>
            <p:nvPr/>
          </p:nvSpPr>
          <p:spPr bwMode="auto">
            <a:xfrm>
              <a:off x="4256" y="924"/>
              <a:ext cx="0" cy="479"/>
            </a:xfrm>
            <a:prstGeom prst="line">
              <a:avLst/>
            </a:prstGeom>
            <a:noFill/>
            <a:ln w="9525">
              <a:solidFill>
                <a:srgbClr val="000000"/>
              </a:solidFill>
              <a:round/>
              <a:headEnd/>
              <a:tailEnd/>
            </a:ln>
            <a:effectLst/>
          </p:spPr>
          <p:txBody>
            <a:bodyPr/>
            <a:lstStyle/>
            <a:p>
              <a:endParaRPr lang="en-US"/>
            </a:p>
          </p:txBody>
        </p:sp>
        <p:sp>
          <p:nvSpPr>
            <p:cNvPr id="8430" name="Line 68"/>
            <p:cNvSpPr>
              <a:spLocks noChangeShapeType="1"/>
            </p:cNvSpPr>
            <p:nvPr/>
          </p:nvSpPr>
          <p:spPr bwMode="auto">
            <a:xfrm>
              <a:off x="4256" y="924"/>
              <a:ext cx="0" cy="479"/>
            </a:xfrm>
            <a:prstGeom prst="line">
              <a:avLst/>
            </a:prstGeom>
            <a:noFill/>
            <a:ln w="1" cap="sq">
              <a:solidFill>
                <a:schemeClr val="tx1"/>
              </a:solidFill>
              <a:round/>
              <a:headEnd/>
              <a:tailEnd/>
            </a:ln>
            <a:effectLst/>
          </p:spPr>
          <p:txBody>
            <a:bodyPr/>
            <a:lstStyle/>
            <a:p>
              <a:endParaRPr lang="en-US"/>
            </a:p>
          </p:txBody>
        </p:sp>
        <p:sp>
          <p:nvSpPr>
            <p:cNvPr id="8431" name="Line 69"/>
            <p:cNvSpPr>
              <a:spLocks noChangeShapeType="1"/>
            </p:cNvSpPr>
            <p:nvPr/>
          </p:nvSpPr>
          <p:spPr bwMode="auto">
            <a:xfrm>
              <a:off x="3200" y="1403"/>
              <a:ext cx="1056" cy="0"/>
            </a:xfrm>
            <a:prstGeom prst="line">
              <a:avLst/>
            </a:prstGeom>
            <a:noFill/>
            <a:ln w="9525">
              <a:solidFill>
                <a:schemeClr val="tx1"/>
              </a:solidFill>
              <a:round/>
              <a:headEnd/>
              <a:tailEnd/>
            </a:ln>
            <a:effectLst/>
          </p:spPr>
          <p:txBody>
            <a:bodyPr/>
            <a:lstStyle/>
            <a:p>
              <a:endParaRPr lang="en-US"/>
            </a:p>
          </p:txBody>
        </p:sp>
        <p:sp>
          <p:nvSpPr>
            <p:cNvPr id="8432" name="Line 70"/>
            <p:cNvSpPr>
              <a:spLocks noChangeShapeType="1"/>
            </p:cNvSpPr>
            <p:nvPr/>
          </p:nvSpPr>
          <p:spPr bwMode="auto">
            <a:xfrm>
              <a:off x="3200" y="1403"/>
              <a:ext cx="1056" cy="0"/>
            </a:xfrm>
            <a:prstGeom prst="line">
              <a:avLst/>
            </a:prstGeom>
            <a:noFill/>
            <a:ln w="9525">
              <a:solidFill>
                <a:srgbClr val="000000"/>
              </a:solidFill>
              <a:round/>
              <a:headEnd/>
              <a:tailEnd/>
            </a:ln>
            <a:effectLst/>
          </p:spPr>
          <p:txBody>
            <a:bodyPr/>
            <a:lstStyle/>
            <a:p>
              <a:endParaRPr lang="en-US"/>
            </a:p>
          </p:txBody>
        </p:sp>
        <p:sp>
          <p:nvSpPr>
            <p:cNvPr id="8433" name="Line 71"/>
            <p:cNvSpPr>
              <a:spLocks noChangeShapeType="1"/>
            </p:cNvSpPr>
            <p:nvPr/>
          </p:nvSpPr>
          <p:spPr bwMode="auto">
            <a:xfrm>
              <a:off x="3200" y="1403"/>
              <a:ext cx="1056" cy="0"/>
            </a:xfrm>
            <a:prstGeom prst="line">
              <a:avLst/>
            </a:prstGeom>
            <a:noFill/>
            <a:ln w="1" cap="sq">
              <a:solidFill>
                <a:schemeClr val="tx1"/>
              </a:solidFill>
              <a:round/>
              <a:headEnd/>
              <a:tailEnd/>
            </a:ln>
            <a:effectLst/>
          </p:spPr>
          <p:txBody>
            <a:bodyPr/>
            <a:lstStyle/>
            <a:p>
              <a:endParaRPr lang="en-US"/>
            </a:p>
          </p:txBody>
        </p:sp>
        <p:sp>
          <p:nvSpPr>
            <p:cNvPr id="8434" name="Line 72"/>
            <p:cNvSpPr>
              <a:spLocks noChangeShapeType="1"/>
            </p:cNvSpPr>
            <p:nvPr/>
          </p:nvSpPr>
          <p:spPr bwMode="auto">
            <a:xfrm>
              <a:off x="4256" y="924"/>
              <a:ext cx="1056" cy="0"/>
            </a:xfrm>
            <a:prstGeom prst="line">
              <a:avLst/>
            </a:prstGeom>
            <a:noFill/>
            <a:ln w="9525">
              <a:solidFill>
                <a:schemeClr val="tx1"/>
              </a:solidFill>
              <a:round/>
              <a:headEnd/>
              <a:tailEnd/>
            </a:ln>
            <a:effectLst/>
          </p:spPr>
          <p:txBody>
            <a:bodyPr/>
            <a:lstStyle/>
            <a:p>
              <a:endParaRPr lang="en-US"/>
            </a:p>
          </p:txBody>
        </p:sp>
        <p:sp>
          <p:nvSpPr>
            <p:cNvPr id="8435" name="Line 73"/>
            <p:cNvSpPr>
              <a:spLocks noChangeShapeType="1"/>
            </p:cNvSpPr>
            <p:nvPr/>
          </p:nvSpPr>
          <p:spPr bwMode="auto">
            <a:xfrm>
              <a:off x="4256" y="924"/>
              <a:ext cx="1056" cy="0"/>
            </a:xfrm>
            <a:prstGeom prst="line">
              <a:avLst/>
            </a:prstGeom>
            <a:noFill/>
            <a:ln w="9525">
              <a:solidFill>
                <a:srgbClr val="000000"/>
              </a:solidFill>
              <a:round/>
              <a:headEnd/>
              <a:tailEnd/>
            </a:ln>
            <a:effectLst/>
          </p:spPr>
          <p:txBody>
            <a:bodyPr/>
            <a:lstStyle/>
            <a:p>
              <a:endParaRPr lang="en-US"/>
            </a:p>
          </p:txBody>
        </p:sp>
        <p:sp>
          <p:nvSpPr>
            <p:cNvPr id="8436" name="Line 74"/>
            <p:cNvSpPr>
              <a:spLocks noChangeShapeType="1"/>
            </p:cNvSpPr>
            <p:nvPr/>
          </p:nvSpPr>
          <p:spPr bwMode="auto">
            <a:xfrm>
              <a:off x="5312" y="924"/>
              <a:ext cx="0" cy="479"/>
            </a:xfrm>
            <a:prstGeom prst="line">
              <a:avLst/>
            </a:prstGeom>
            <a:noFill/>
            <a:ln w="9525">
              <a:solidFill>
                <a:schemeClr val="tx1"/>
              </a:solidFill>
              <a:round/>
              <a:headEnd/>
              <a:tailEnd/>
            </a:ln>
            <a:effectLst/>
          </p:spPr>
          <p:txBody>
            <a:bodyPr/>
            <a:lstStyle/>
            <a:p>
              <a:endParaRPr lang="en-US"/>
            </a:p>
          </p:txBody>
        </p:sp>
        <p:sp>
          <p:nvSpPr>
            <p:cNvPr id="8437" name="Line 75"/>
            <p:cNvSpPr>
              <a:spLocks noChangeShapeType="1"/>
            </p:cNvSpPr>
            <p:nvPr/>
          </p:nvSpPr>
          <p:spPr bwMode="auto">
            <a:xfrm>
              <a:off x="5312" y="924"/>
              <a:ext cx="0" cy="479"/>
            </a:xfrm>
            <a:prstGeom prst="line">
              <a:avLst/>
            </a:prstGeom>
            <a:noFill/>
            <a:ln w="9525">
              <a:solidFill>
                <a:srgbClr val="000000"/>
              </a:solidFill>
              <a:round/>
              <a:headEnd/>
              <a:tailEnd/>
            </a:ln>
            <a:effectLst/>
          </p:spPr>
          <p:txBody>
            <a:bodyPr/>
            <a:lstStyle/>
            <a:p>
              <a:endParaRPr lang="en-US"/>
            </a:p>
          </p:txBody>
        </p:sp>
        <p:sp>
          <p:nvSpPr>
            <p:cNvPr id="8438" name="Line 76"/>
            <p:cNvSpPr>
              <a:spLocks noChangeShapeType="1"/>
            </p:cNvSpPr>
            <p:nvPr/>
          </p:nvSpPr>
          <p:spPr bwMode="auto">
            <a:xfrm>
              <a:off x="5312" y="924"/>
              <a:ext cx="0" cy="479"/>
            </a:xfrm>
            <a:prstGeom prst="line">
              <a:avLst/>
            </a:prstGeom>
            <a:noFill/>
            <a:ln w="1" cap="sq">
              <a:solidFill>
                <a:schemeClr val="tx1"/>
              </a:solidFill>
              <a:round/>
              <a:headEnd/>
              <a:tailEnd/>
            </a:ln>
            <a:effectLst/>
          </p:spPr>
          <p:txBody>
            <a:bodyPr/>
            <a:lstStyle/>
            <a:p>
              <a:endParaRPr lang="en-US"/>
            </a:p>
          </p:txBody>
        </p:sp>
        <p:sp>
          <p:nvSpPr>
            <p:cNvPr id="8439" name="Line 77"/>
            <p:cNvSpPr>
              <a:spLocks noChangeShapeType="1"/>
            </p:cNvSpPr>
            <p:nvPr/>
          </p:nvSpPr>
          <p:spPr bwMode="auto">
            <a:xfrm>
              <a:off x="4256" y="1403"/>
              <a:ext cx="1056" cy="0"/>
            </a:xfrm>
            <a:prstGeom prst="line">
              <a:avLst/>
            </a:prstGeom>
            <a:noFill/>
            <a:ln w="9525">
              <a:solidFill>
                <a:schemeClr val="tx1"/>
              </a:solidFill>
              <a:round/>
              <a:headEnd/>
              <a:tailEnd/>
            </a:ln>
            <a:effectLst/>
          </p:spPr>
          <p:txBody>
            <a:bodyPr/>
            <a:lstStyle/>
            <a:p>
              <a:endParaRPr lang="en-US"/>
            </a:p>
          </p:txBody>
        </p:sp>
        <p:sp>
          <p:nvSpPr>
            <p:cNvPr id="8440" name="Line 78"/>
            <p:cNvSpPr>
              <a:spLocks noChangeShapeType="1"/>
            </p:cNvSpPr>
            <p:nvPr/>
          </p:nvSpPr>
          <p:spPr bwMode="auto">
            <a:xfrm>
              <a:off x="4256" y="1403"/>
              <a:ext cx="1056" cy="0"/>
            </a:xfrm>
            <a:prstGeom prst="line">
              <a:avLst/>
            </a:prstGeom>
            <a:noFill/>
            <a:ln w="9525">
              <a:solidFill>
                <a:srgbClr val="000000"/>
              </a:solidFill>
              <a:round/>
              <a:headEnd/>
              <a:tailEnd/>
            </a:ln>
            <a:effectLst/>
          </p:spPr>
          <p:txBody>
            <a:bodyPr/>
            <a:lstStyle/>
            <a:p>
              <a:endParaRPr lang="en-US"/>
            </a:p>
          </p:txBody>
        </p:sp>
        <p:sp>
          <p:nvSpPr>
            <p:cNvPr id="8441" name="Line 79"/>
            <p:cNvSpPr>
              <a:spLocks noChangeShapeType="1"/>
            </p:cNvSpPr>
            <p:nvPr/>
          </p:nvSpPr>
          <p:spPr bwMode="auto">
            <a:xfrm>
              <a:off x="1088" y="1403"/>
              <a:ext cx="0" cy="581"/>
            </a:xfrm>
            <a:prstGeom prst="line">
              <a:avLst/>
            </a:prstGeom>
            <a:noFill/>
            <a:ln w="9525">
              <a:solidFill>
                <a:schemeClr val="tx1"/>
              </a:solidFill>
              <a:round/>
              <a:headEnd/>
              <a:tailEnd/>
            </a:ln>
            <a:effectLst/>
          </p:spPr>
          <p:txBody>
            <a:bodyPr/>
            <a:lstStyle/>
            <a:p>
              <a:endParaRPr lang="en-US"/>
            </a:p>
          </p:txBody>
        </p:sp>
        <p:sp>
          <p:nvSpPr>
            <p:cNvPr id="8442" name="Line 80"/>
            <p:cNvSpPr>
              <a:spLocks noChangeShapeType="1"/>
            </p:cNvSpPr>
            <p:nvPr/>
          </p:nvSpPr>
          <p:spPr bwMode="auto">
            <a:xfrm>
              <a:off x="1088" y="1403"/>
              <a:ext cx="0" cy="581"/>
            </a:xfrm>
            <a:prstGeom prst="line">
              <a:avLst/>
            </a:prstGeom>
            <a:noFill/>
            <a:ln w="9525">
              <a:solidFill>
                <a:srgbClr val="000000"/>
              </a:solidFill>
              <a:round/>
              <a:headEnd/>
              <a:tailEnd/>
            </a:ln>
            <a:effectLst/>
          </p:spPr>
          <p:txBody>
            <a:bodyPr/>
            <a:lstStyle/>
            <a:p>
              <a:endParaRPr lang="en-US"/>
            </a:p>
          </p:txBody>
        </p:sp>
        <p:sp>
          <p:nvSpPr>
            <p:cNvPr id="8443" name="Line 81"/>
            <p:cNvSpPr>
              <a:spLocks noChangeShapeType="1"/>
            </p:cNvSpPr>
            <p:nvPr/>
          </p:nvSpPr>
          <p:spPr bwMode="auto">
            <a:xfrm>
              <a:off x="1088" y="1403"/>
              <a:ext cx="0" cy="581"/>
            </a:xfrm>
            <a:prstGeom prst="line">
              <a:avLst/>
            </a:prstGeom>
            <a:noFill/>
            <a:ln w="1" cap="sq">
              <a:solidFill>
                <a:schemeClr val="tx1"/>
              </a:solidFill>
              <a:round/>
              <a:headEnd/>
              <a:tailEnd/>
            </a:ln>
            <a:effectLst/>
          </p:spPr>
          <p:txBody>
            <a:bodyPr/>
            <a:lstStyle/>
            <a:p>
              <a:endParaRPr lang="en-US"/>
            </a:p>
          </p:txBody>
        </p:sp>
        <p:sp>
          <p:nvSpPr>
            <p:cNvPr id="8444" name="Line 82"/>
            <p:cNvSpPr>
              <a:spLocks noChangeShapeType="1"/>
            </p:cNvSpPr>
            <p:nvPr/>
          </p:nvSpPr>
          <p:spPr bwMode="auto">
            <a:xfrm>
              <a:off x="2144" y="1403"/>
              <a:ext cx="0" cy="581"/>
            </a:xfrm>
            <a:prstGeom prst="line">
              <a:avLst/>
            </a:prstGeom>
            <a:noFill/>
            <a:ln w="9525">
              <a:solidFill>
                <a:schemeClr val="tx1"/>
              </a:solidFill>
              <a:round/>
              <a:headEnd/>
              <a:tailEnd/>
            </a:ln>
            <a:effectLst/>
          </p:spPr>
          <p:txBody>
            <a:bodyPr/>
            <a:lstStyle/>
            <a:p>
              <a:endParaRPr lang="en-US"/>
            </a:p>
          </p:txBody>
        </p:sp>
        <p:sp>
          <p:nvSpPr>
            <p:cNvPr id="8445" name="Line 83"/>
            <p:cNvSpPr>
              <a:spLocks noChangeShapeType="1"/>
            </p:cNvSpPr>
            <p:nvPr/>
          </p:nvSpPr>
          <p:spPr bwMode="auto">
            <a:xfrm>
              <a:off x="2144" y="1403"/>
              <a:ext cx="0" cy="581"/>
            </a:xfrm>
            <a:prstGeom prst="line">
              <a:avLst/>
            </a:prstGeom>
            <a:noFill/>
            <a:ln w="9525">
              <a:solidFill>
                <a:srgbClr val="000000"/>
              </a:solidFill>
              <a:round/>
              <a:headEnd/>
              <a:tailEnd/>
            </a:ln>
            <a:effectLst/>
          </p:spPr>
          <p:txBody>
            <a:bodyPr/>
            <a:lstStyle/>
            <a:p>
              <a:endParaRPr lang="en-US"/>
            </a:p>
          </p:txBody>
        </p:sp>
        <p:sp>
          <p:nvSpPr>
            <p:cNvPr id="8446" name="Line 84"/>
            <p:cNvSpPr>
              <a:spLocks noChangeShapeType="1"/>
            </p:cNvSpPr>
            <p:nvPr/>
          </p:nvSpPr>
          <p:spPr bwMode="auto">
            <a:xfrm>
              <a:off x="2144" y="1403"/>
              <a:ext cx="0" cy="581"/>
            </a:xfrm>
            <a:prstGeom prst="line">
              <a:avLst/>
            </a:prstGeom>
            <a:noFill/>
            <a:ln w="1" cap="sq">
              <a:solidFill>
                <a:schemeClr val="tx1"/>
              </a:solidFill>
              <a:round/>
              <a:headEnd/>
              <a:tailEnd/>
            </a:ln>
            <a:effectLst/>
          </p:spPr>
          <p:txBody>
            <a:bodyPr/>
            <a:lstStyle/>
            <a:p>
              <a:endParaRPr lang="en-US"/>
            </a:p>
          </p:txBody>
        </p:sp>
        <p:sp>
          <p:nvSpPr>
            <p:cNvPr id="8447" name="Line 85"/>
            <p:cNvSpPr>
              <a:spLocks noChangeShapeType="1"/>
            </p:cNvSpPr>
            <p:nvPr/>
          </p:nvSpPr>
          <p:spPr bwMode="auto">
            <a:xfrm>
              <a:off x="1088" y="1984"/>
              <a:ext cx="1056" cy="0"/>
            </a:xfrm>
            <a:prstGeom prst="line">
              <a:avLst/>
            </a:prstGeom>
            <a:noFill/>
            <a:ln w="9525">
              <a:solidFill>
                <a:schemeClr val="tx1"/>
              </a:solidFill>
              <a:round/>
              <a:headEnd/>
              <a:tailEnd/>
            </a:ln>
            <a:effectLst/>
          </p:spPr>
          <p:txBody>
            <a:bodyPr/>
            <a:lstStyle/>
            <a:p>
              <a:endParaRPr lang="en-US"/>
            </a:p>
          </p:txBody>
        </p:sp>
        <p:sp>
          <p:nvSpPr>
            <p:cNvPr id="8448" name="Line 86"/>
            <p:cNvSpPr>
              <a:spLocks noChangeShapeType="1"/>
            </p:cNvSpPr>
            <p:nvPr/>
          </p:nvSpPr>
          <p:spPr bwMode="auto">
            <a:xfrm>
              <a:off x="1088" y="1984"/>
              <a:ext cx="1056" cy="0"/>
            </a:xfrm>
            <a:prstGeom prst="line">
              <a:avLst/>
            </a:prstGeom>
            <a:noFill/>
            <a:ln w="9525">
              <a:solidFill>
                <a:srgbClr val="000000"/>
              </a:solidFill>
              <a:round/>
              <a:headEnd/>
              <a:tailEnd/>
            </a:ln>
            <a:effectLst/>
          </p:spPr>
          <p:txBody>
            <a:bodyPr/>
            <a:lstStyle/>
            <a:p>
              <a:endParaRPr lang="en-US"/>
            </a:p>
          </p:txBody>
        </p:sp>
        <p:sp>
          <p:nvSpPr>
            <p:cNvPr id="8449" name="Line 87"/>
            <p:cNvSpPr>
              <a:spLocks noChangeShapeType="1"/>
            </p:cNvSpPr>
            <p:nvPr/>
          </p:nvSpPr>
          <p:spPr bwMode="auto">
            <a:xfrm>
              <a:off x="1088" y="1984"/>
              <a:ext cx="1056" cy="0"/>
            </a:xfrm>
            <a:prstGeom prst="line">
              <a:avLst/>
            </a:prstGeom>
            <a:noFill/>
            <a:ln w="1" cap="sq">
              <a:solidFill>
                <a:schemeClr val="tx1"/>
              </a:solidFill>
              <a:round/>
              <a:headEnd/>
              <a:tailEnd/>
            </a:ln>
            <a:effectLst/>
          </p:spPr>
          <p:txBody>
            <a:bodyPr/>
            <a:lstStyle/>
            <a:p>
              <a:endParaRPr lang="en-US"/>
            </a:p>
          </p:txBody>
        </p:sp>
        <p:sp>
          <p:nvSpPr>
            <p:cNvPr id="8450" name="Line 88"/>
            <p:cNvSpPr>
              <a:spLocks noChangeShapeType="1"/>
            </p:cNvSpPr>
            <p:nvPr/>
          </p:nvSpPr>
          <p:spPr bwMode="auto">
            <a:xfrm>
              <a:off x="3200" y="1403"/>
              <a:ext cx="0" cy="581"/>
            </a:xfrm>
            <a:prstGeom prst="line">
              <a:avLst/>
            </a:prstGeom>
            <a:noFill/>
            <a:ln w="9525">
              <a:solidFill>
                <a:schemeClr val="tx1"/>
              </a:solidFill>
              <a:round/>
              <a:headEnd/>
              <a:tailEnd/>
            </a:ln>
            <a:effectLst/>
          </p:spPr>
          <p:txBody>
            <a:bodyPr/>
            <a:lstStyle/>
            <a:p>
              <a:endParaRPr lang="en-US"/>
            </a:p>
          </p:txBody>
        </p:sp>
        <p:sp>
          <p:nvSpPr>
            <p:cNvPr id="8451" name="Line 89"/>
            <p:cNvSpPr>
              <a:spLocks noChangeShapeType="1"/>
            </p:cNvSpPr>
            <p:nvPr/>
          </p:nvSpPr>
          <p:spPr bwMode="auto">
            <a:xfrm>
              <a:off x="3200" y="1403"/>
              <a:ext cx="0" cy="581"/>
            </a:xfrm>
            <a:prstGeom prst="line">
              <a:avLst/>
            </a:prstGeom>
            <a:noFill/>
            <a:ln w="9525">
              <a:solidFill>
                <a:srgbClr val="000000"/>
              </a:solidFill>
              <a:round/>
              <a:headEnd/>
              <a:tailEnd/>
            </a:ln>
            <a:effectLst/>
          </p:spPr>
          <p:txBody>
            <a:bodyPr/>
            <a:lstStyle/>
            <a:p>
              <a:endParaRPr lang="en-US"/>
            </a:p>
          </p:txBody>
        </p:sp>
        <p:sp>
          <p:nvSpPr>
            <p:cNvPr id="8452" name="Line 90"/>
            <p:cNvSpPr>
              <a:spLocks noChangeShapeType="1"/>
            </p:cNvSpPr>
            <p:nvPr/>
          </p:nvSpPr>
          <p:spPr bwMode="auto">
            <a:xfrm>
              <a:off x="3200" y="1403"/>
              <a:ext cx="0" cy="581"/>
            </a:xfrm>
            <a:prstGeom prst="line">
              <a:avLst/>
            </a:prstGeom>
            <a:noFill/>
            <a:ln w="1" cap="sq">
              <a:solidFill>
                <a:schemeClr val="tx1"/>
              </a:solidFill>
              <a:round/>
              <a:headEnd/>
              <a:tailEnd/>
            </a:ln>
            <a:effectLst/>
          </p:spPr>
          <p:txBody>
            <a:bodyPr/>
            <a:lstStyle/>
            <a:p>
              <a:endParaRPr lang="en-US"/>
            </a:p>
          </p:txBody>
        </p:sp>
        <p:sp>
          <p:nvSpPr>
            <p:cNvPr id="8453" name="Line 91"/>
            <p:cNvSpPr>
              <a:spLocks noChangeShapeType="1"/>
            </p:cNvSpPr>
            <p:nvPr/>
          </p:nvSpPr>
          <p:spPr bwMode="auto">
            <a:xfrm>
              <a:off x="2144" y="1984"/>
              <a:ext cx="1056" cy="0"/>
            </a:xfrm>
            <a:prstGeom prst="line">
              <a:avLst/>
            </a:prstGeom>
            <a:noFill/>
            <a:ln w="9525">
              <a:solidFill>
                <a:schemeClr val="tx1"/>
              </a:solidFill>
              <a:round/>
              <a:headEnd/>
              <a:tailEnd/>
            </a:ln>
            <a:effectLst/>
          </p:spPr>
          <p:txBody>
            <a:bodyPr/>
            <a:lstStyle/>
            <a:p>
              <a:endParaRPr lang="en-US"/>
            </a:p>
          </p:txBody>
        </p:sp>
        <p:sp>
          <p:nvSpPr>
            <p:cNvPr id="8454" name="Line 92"/>
            <p:cNvSpPr>
              <a:spLocks noChangeShapeType="1"/>
            </p:cNvSpPr>
            <p:nvPr/>
          </p:nvSpPr>
          <p:spPr bwMode="auto">
            <a:xfrm>
              <a:off x="2144" y="1984"/>
              <a:ext cx="1056" cy="0"/>
            </a:xfrm>
            <a:prstGeom prst="line">
              <a:avLst/>
            </a:prstGeom>
            <a:noFill/>
            <a:ln w="9525">
              <a:solidFill>
                <a:srgbClr val="000000"/>
              </a:solidFill>
              <a:round/>
              <a:headEnd/>
              <a:tailEnd/>
            </a:ln>
            <a:effectLst/>
          </p:spPr>
          <p:txBody>
            <a:bodyPr/>
            <a:lstStyle/>
            <a:p>
              <a:endParaRPr lang="en-US"/>
            </a:p>
          </p:txBody>
        </p:sp>
        <p:sp>
          <p:nvSpPr>
            <p:cNvPr id="8455" name="Line 93"/>
            <p:cNvSpPr>
              <a:spLocks noChangeShapeType="1"/>
            </p:cNvSpPr>
            <p:nvPr/>
          </p:nvSpPr>
          <p:spPr bwMode="auto">
            <a:xfrm>
              <a:off x="2144" y="1984"/>
              <a:ext cx="1056" cy="0"/>
            </a:xfrm>
            <a:prstGeom prst="line">
              <a:avLst/>
            </a:prstGeom>
            <a:noFill/>
            <a:ln w="1" cap="sq">
              <a:solidFill>
                <a:schemeClr val="tx1"/>
              </a:solidFill>
              <a:round/>
              <a:headEnd/>
              <a:tailEnd/>
            </a:ln>
            <a:effectLst/>
          </p:spPr>
          <p:txBody>
            <a:bodyPr/>
            <a:lstStyle/>
            <a:p>
              <a:endParaRPr lang="en-US"/>
            </a:p>
          </p:txBody>
        </p:sp>
        <p:sp>
          <p:nvSpPr>
            <p:cNvPr id="8456" name="Line 94"/>
            <p:cNvSpPr>
              <a:spLocks noChangeShapeType="1"/>
            </p:cNvSpPr>
            <p:nvPr/>
          </p:nvSpPr>
          <p:spPr bwMode="auto">
            <a:xfrm>
              <a:off x="4256" y="1403"/>
              <a:ext cx="0" cy="581"/>
            </a:xfrm>
            <a:prstGeom prst="line">
              <a:avLst/>
            </a:prstGeom>
            <a:noFill/>
            <a:ln w="9525">
              <a:solidFill>
                <a:schemeClr val="tx1"/>
              </a:solidFill>
              <a:round/>
              <a:headEnd/>
              <a:tailEnd/>
            </a:ln>
            <a:effectLst/>
          </p:spPr>
          <p:txBody>
            <a:bodyPr/>
            <a:lstStyle/>
            <a:p>
              <a:endParaRPr lang="en-US"/>
            </a:p>
          </p:txBody>
        </p:sp>
        <p:sp>
          <p:nvSpPr>
            <p:cNvPr id="8457" name="Line 95"/>
            <p:cNvSpPr>
              <a:spLocks noChangeShapeType="1"/>
            </p:cNvSpPr>
            <p:nvPr/>
          </p:nvSpPr>
          <p:spPr bwMode="auto">
            <a:xfrm>
              <a:off x="4256" y="1403"/>
              <a:ext cx="0" cy="581"/>
            </a:xfrm>
            <a:prstGeom prst="line">
              <a:avLst/>
            </a:prstGeom>
            <a:noFill/>
            <a:ln w="9525">
              <a:solidFill>
                <a:srgbClr val="000000"/>
              </a:solidFill>
              <a:round/>
              <a:headEnd/>
              <a:tailEnd/>
            </a:ln>
            <a:effectLst/>
          </p:spPr>
          <p:txBody>
            <a:bodyPr/>
            <a:lstStyle/>
            <a:p>
              <a:endParaRPr lang="en-US"/>
            </a:p>
          </p:txBody>
        </p:sp>
        <p:sp>
          <p:nvSpPr>
            <p:cNvPr id="8458" name="Line 96"/>
            <p:cNvSpPr>
              <a:spLocks noChangeShapeType="1"/>
            </p:cNvSpPr>
            <p:nvPr/>
          </p:nvSpPr>
          <p:spPr bwMode="auto">
            <a:xfrm>
              <a:off x="4256" y="1403"/>
              <a:ext cx="0" cy="581"/>
            </a:xfrm>
            <a:prstGeom prst="line">
              <a:avLst/>
            </a:prstGeom>
            <a:noFill/>
            <a:ln w="1" cap="sq">
              <a:solidFill>
                <a:schemeClr val="tx1"/>
              </a:solidFill>
              <a:round/>
              <a:headEnd/>
              <a:tailEnd/>
            </a:ln>
            <a:effectLst/>
          </p:spPr>
          <p:txBody>
            <a:bodyPr/>
            <a:lstStyle/>
            <a:p>
              <a:endParaRPr lang="en-US"/>
            </a:p>
          </p:txBody>
        </p:sp>
        <p:sp>
          <p:nvSpPr>
            <p:cNvPr id="8459" name="Line 97"/>
            <p:cNvSpPr>
              <a:spLocks noChangeShapeType="1"/>
            </p:cNvSpPr>
            <p:nvPr/>
          </p:nvSpPr>
          <p:spPr bwMode="auto">
            <a:xfrm>
              <a:off x="3200" y="1984"/>
              <a:ext cx="1056" cy="0"/>
            </a:xfrm>
            <a:prstGeom prst="line">
              <a:avLst/>
            </a:prstGeom>
            <a:noFill/>
            <a:ln w="9525">
              <a:solidFill>
                <a:schemeClr val="tx1"/>
              </a:solidFill>
              <a:round/>
              <a:headEnd/>
              <a:tailEnd/>
            </a:ln>
            <a:effectLst/>
          </p:spPr>
          <p:txBody>
            <a:bodyPr/>
            <a:lstStyle/>
            <a:p>
              <a:endParaRPr lang="en-US"/>
            </a:p>
          </p:txBody>
        </p:sp>
        <p:sp>
          <p:nvSpPr>
            <p:cNvPr id="8460" name="Line 98"/>
            <p:cNvSpPr>
              <a:spLocks noChangeShapeType="1"/>
            </p:cNvSpPr>
            <p:nvPr/>
          </p:nvSpPr>
          <p:spPr bwMode="auto">
            <a:xfrm>
              <a:off x="3200" y="1984"/>
              <a:ext cx="1056" cy="0"/>
            </a:xfrm>
            <a:prstGeom prst="line">
              <a:avLst/>
            </a:prstGeom>
            <a:noFill/>
            <a:ln w="9525">
              <a:solidFill>
                <a:srgbClr val="000000"/>
              </a:solidFill>
              <a:round/>
              <a:headEnd/>
              <a:tailEnd/>
            </a:ln>
            <a:effectLst/>
          </p:spPr>
          <p:txBody>
            <a:bodyPr/>
            <a:lstStyle/>
            <a:p>
              <a:endParaRPr lang="en-US"/>
            </a:p>
          </p:txBody>
        </p:sp>
        <p:sp>
          <p:nvSpPr>
            <p:cNvPr id="8461" name="Line 99"/>
            <p:cNvSpPr>
              <a:spLocks noChangeShapeType="1"/>
            </p:cNvSpPr>
            <p:nvPr/>
          </p:nvSpPr>
          <p:spPr bwMode="auto">
            <a:xfrm>
              <a:off x="3200" y="1984"/>
              <a:ext cx="1056" cy="0"/>
            </a:xfrm>
            <a:prstGeom prst="line">
              <a:avLst/>
            </a:prstGeom>
            <a:noFill/>
            <a:ln w="1" cap="sq">
              <a:solidFill>
                <a:schemeClr val="tx1"/>
              </a:solidFill>
              <a:round/>
              <a:headEnd/>
              <a:tailEnd/>
            </a:ln>
            <a:effectLst/>
          </p:spPr>
          <p:txBody>
            <a:bodyPr/>
            <a:lstStyle/>
            <a:p>
              <a:endParaRPr lang="en-US"/>
            </a:p>
          </p:txBody>
        </p:sp>
        <p:sp>
          <p:nvSpPr>
            <p:cNvPr id="8462" name="Line 100"/>
            <p:cNvSpPr>
              <a:spLocks noChangeShapeType="1"/>
            </p:cNvSpPr>
            <p:nvPr/>
          </p:nvSpPr>
          <p:spPr bwMode="auto">
            <a:xfrm>
              <a:off x="5312" y="1403"/>
              <a:ext cx="0" cy="581"/>
            </a:xfrm>
            <a:prstGeom prst="line">
              <a:avLst/>
            </a:prstGeom>
            <a:noFill/>
            <a:ln w="9525">
              <a:solidFill>
                <a:schemeClr val="tx1"/>
              </a:solidFill>
              <a:round/>
              <a:headEnd/>
              <a:tailEnd/>
            </a:ln>
            <a:effectLst/>
          </p:spPr>
          <p:txBody>
            <a:bodyPr/>
            <a:lstStyle/>
            <a:p>
              <a:endParaRPr lang="en-US"/>
            </a:p>
          </p:txBody>
        </p:sp>
        <p:sp>
          <p:nvSpPr>
            <p:cNvPr id="8463" name="Line 101"/>
            <p:cNvSpPr>
              <a:spLocks noChangeShapeType="1"/>
            </p:cNvSpPr>
            <p:nvPr/>
          </p:nvSpPr>
          <p:spPr bwMode="auto">
            <a:xfrm>
              <a:off x="5312" y="1403"/>
              <a:ext cx="0" cy="581"/>
            </a:xfrm>
            <a:prstGeom prst="line">
              <a:avLst/>
            </a:prstGeom>
            <a:noFill/>
            <a:ln w="9525">
              <a:solidFill>
                <a:srgbClr val="000000"/>
              </a:solidFill>
              <a:round/>
              <a:headEnd/>
              <a:tailEnd/>
            </a:ln>
            <a:effectLst/>
          </p:spPr>
          <p:txBody>
            <a:bodyPr/>
            <a:lstStyle/>
            <a:p>
              <a:endParaRPr lang="en-US"/>
            </a:p>
          </p:txBody>
        </p:sp>
        <p:sp>
          <p:nvSpPr>
            <p:cNvPr id="8464" name="Line 102"/>
            <p:cNvSpPr>
              <a:spLocks noChangeShapeType="1"/>
            </p:cNvSpPr>
            <p:nvPr/>
          </p:nvSpPr>
          <p:spPr bwMode="auto">
            <a:xfrm>
              <a:off x="5312" y="1403"/>
              <a:ext cx="0" cy="581"/>
            </a:xfrm>
            <a:prstGeom prst="line">
              <a:avLst/>
            </a:prstGeom>
            <a:noFill/>
            <a:ln w="1" cap="sq">
              <a:solidFill>
                <a:schemeClr val="tx1"/>
              </a:solidFill>
              <a:round/>
              <a:headEnd/>
              <a:tailEnd/>
            </a:ln>
            <a:effectLst/>
          </p:spPr>
          <p:txBody>
            <a:bodyPr/>
            <a:lstStyle/>
            <a:p>
              <a:endParaRPr lang="en-US"/>
            </a:p>
          </p:txBody>
        </p:sp>
        <p:sp>
          <p:nvSpPr>
            <p:cNvPr id="8465" name="Line 103"/>
            <p:cNvSpPr>
              <a:spLocks noChangeShapeType="1"/>
            </p:cNvSpPr>
            <p:nvPr/>
          </p:nvSpPr>
          <p:spPr bwMode="auto">
            <a:xfrm>
              <a:off x="4256" y="1984"/>
              <a:ext cx="1056" cy="0"/>
            </a:xfrm>
            <a:prstGeom prst="line">
              <a:avLst/>
            </a:prstGeom>
            <a:noFill/>
            <a:ln w="9525">
              <a:solidFill>
                <a:schemeClr val="tx1"/>
              </a:solidFill>
              <a:round/>
              <a:headEnd/>
              <a:tailEnd/>
            </a:ln>
            <a:effectLst/>
          </p:spPr>
          <p:txBody>
            <a:bodyPr/>
            <a:lstStyle/>
            <a:p>
              <a:endParaRPr lang="en-US"/>
            </a:p>
          </p:txBody>
        </p:sp>
        <p:sp>
          <p:nvSpPr>
            <p:cNvPr id="8466" name="Line 104"/>
            <p:cNvSpPr>
              <a:spLocks noChangeShapeType="1"/>
            </p:cNvSpPr>
            <p:nvPr/>
          </p:nvSpPr>
          <p:spPr bwMode="auto">
            <a:xfrm>
              <a:off x="4256" y="1984"/>
              <a:ext cx="1056" cy="0"/>
            </a:xfrm>
            <a:prstGeom prst="line">
              <a:avLst/>
            </a:prstGeom>
            <a:noFill/>
            <a:ln w="9525">
              <a:solidFill>
                <a:srgbClr val="000000"/>
              </a:solidFill>
              <a:round/>
              <a:headEnd/>
              <a:tailEnd/>
            </a:ln>
            <a:effectLst/>
          </p:spPr>
          <p:txBody>
            <a:bodyPr/>
            <a:lstStyle/>
            <a:p>
              <a:endParaRPr lang="en-US"/>
            </a:p>
          </p:txBody>
        </p:sp>
        <p:sp>
          <p:nvSpPr>
            <p:cNvPr id="8467" name="Line 105"/>
            <p:cNvSpPr>
              <a:spLocks noChangeShapeType="1"/>
            </p:cNvSpPr>
            <p:nvPr/>
          </p:nvSpPr>
          <p:spPr bwMode="auto">
            <a:xfrm>
              <a:off x="1088" y="1984"/>
              <a:ext cx="0" cy="485"/>
            </a:xfrm>
            <a:prstGeom prst="line">
              <a:avLst/>
            </a:prstGeom>
            <a:noFill/>
            <a:ln w="9525">
              <a:solidFill>
                <a:schemeClr val="tx1"/>
              </a:solidFill>
              <a:round/>
              <a:headEnd/>
              <a:tailEnd/>
            </a:ln>
            <a:effectLst/>
          </p:spPr>
          <p:txBody>
            <a:bodyPr/>
            <a:lstStyle/>
            <a:p>
              <a:endParaRPr lang="en-US"/>
            </a:p>
          </p:txBody>
        </p:sp>
        <p:sp>
          <p:nvSpPr>
            <p:cNvPr id="8468" name="Line 106"/>
            <p:cNvSpPr>
              <a:spLocks noChangeShapeType="1"/>
            </p:cNvSpPr>
            <p:nvPr/>
          </p:nvSpPr>
          <p:spPr bwMode="auto">
            <a:xfrm>
              <a:off x="1088" y="1984"/>
              <a:ext cx="0" cy="485"/>
            </a:xfrm>
            <a:prstGeom prst="line">
              <a:avLst/>
            </a:prstGeom>
            <a:noFill/>
            <a:ln w="9525">
              <a:solidFill>
                <a:srgbClr val="000000"/>
              </a:solidFill>
              <a:round/>
              <a:headEnd/>
              <a:tailEnd/>
            </a:ln>
            <a:effectLst/>
          </p:spPr>
          <p:txBody>
            <a:bodyPr/>
            <a:lstStyle/>
            <a:p>
              <a:endParaRPr lang="en-US"/>
            </a:p>
          </p:txBody>
        </p:sp>
        <p:sp>
          <p:nvSpPr>
            <p:cNvPr id="8469" name="Line 107"/>
            <p:cNvSpPr>
              <a:spLocks noChangeShapeType="1"/>
            </p:cNvSpPr>
            <p:nvPr/>
          </p:nvSpPr>
          <p:spPr bwMode="auto">
            <a:xfrm>
              <a:off x="1088" y="1984"/>
              <a:ext cx="0" cy="485"/>
            </a:xfrm>
            <a:prstGeom prst="line">
              <a:avLst/>
            </a:prstGeom>
            <a:noFill/>
            <a:ln w="1" cap="sq">
              <a:solidFill>
                <a:schemeClr val="tx1"/>
              </a:solidFill>
              <a:round/>
              <a:headEnd/>
              <a:tailEnd/>
            </a:ln>
            <a:effectLst/>
          </p:spPr>
          <p:txBody>
            <a:bodyPr/>
            <a:lstStyle/>
            <a:p>
              <a:endParaRPr lang="en-US"/>
            </a:p>
          </p:txBody>
        </p:sp>
        <p:sp>
          <p:nvSpPr>
            <p:cNvPr id="8470" name="Line 108"/>
            <p:cNvSpPr>
              <a:spLocks noChangeShapeType="1"/>
            </p:cNvSpPr>
            <p:nvPr/>
          </p:nvSpPr>
          <p:spPr bwMode="auto">
            <a:xfrm>
              <a:off x="2144" y="1984"/>
              <a:ext cx="0" cy="485"/>
            </a:xfrm>
            <a:prstGeom prst="line">
              <a:avLst/>
            </a:prstGeom>
            <a:noFill/>
            <a:ln w="9525">
              <a:solidFill>
                <a:schemeClr val="tx1"/>
              </a:solidFill>
              <a:round/>
              <a:headEnd/>
              <a:tailEnd/>
            </a:ln>
            <a:effectLst/>
          </p:spPr>
          <p:txBody>
            <a:bodyPr/>
            <a:lstStyle/>
            <a:p>
              <a:endParaRPr lang="en-US"/>
            </a:p>
          </p:txBody>
        </p:sp>
        <p:sp>
          <p:nvSpPr>
            <p:cNvPr id="8471" name="Line 109"/>
            <p:cNvSpPr>
              <a:spLocks noChangeShapeType="1"/>
            </p:cNvSpPr>
            <p:nvPr/>
          </p:nvSpPr>
          <p:spPr bwMode="auto">
            <a:xfrm>
              <a:off x="2144" y="1984"/>
              <a:ext cx="0" cy="485"/>
            </a:xfrm>
            <a:prstGeom prst="line">
              <a:avLst/>
            </a:prstGeom>
            <a:noFill/>
            <a:ln w="9525">
              <a:solidFill>
                <a:srgbClr val="000000"/>
              </a:solidFill>
              <a:round/>
              <a:headEnd/>
              <a:tailEnd/>
            </a:ln>
            <a:effectLst/>
          </p:spPr>
          <p:txBody>
            <a:bodyPr/>
            <a:lstStyle/>
            <a:p>
              <a:endParaRPr lang="en-US"/>
            </a:p>
          </p:txBody>
        </p:sp>
        <p:sp>
          <p:nvSpPr>
            <p:cNvPr id="8472" name="Line 110"/>
            <p:cNvSpPr>
              <a:spLocks noChangeShapeType="1"/>
            </p:cNvSpPr>
            <p:nvPr/>
          </p:nvSpPr>
          <p:spPr bwMode="auto">
            <a:xfrm>
              <a:off x="2144" y="1984"/>
              <a:ext cx="0" cy="485"/>
            </a:xfrm>
            <a:prstGeom prst="line">
              <a:avLst/>
            </a:prstGeom>
            <a:noFill/>
            <a:ln w="1" cap="sq">
              <a:solidFill>
                <a:schemeClr val="tx1"/>
              </a:solidFill>
              <a:round/>
              <a:headEnd/>
              <a:tailEnd/>
            </a:ln>
            <a:effectLst/>
          </p:spPr>
          <p:txBody>
            <a:bodyPr/>
            <a:lstStyle/>
            <a:p>
              <a:endParaRPr lang="en-US"/>
            </a:p>
          </p:txBody>
        </p:sp>
        <p:sp>
          <p:nvSpPr>
            <p:cNvPr id="8473" name="Line 111"/>
            <p:cNvSpPr>
              <a:spLocks noChangeShapeType="1"/>
            </p:cNvSpPr>
            <p:nvPr/>
          </p:nvSpPr>
          <p:spPr bwMode="auto">
            <a:xfrm>
              <a:off x="1088" y="2469"/>
              <a:ext cx="1056" cy="0"/>
            </a:xfrm>
            <a:prstGeom prst="line">
              <a:avLst/>
            </a:prstGeom>
            <a:noFill/>
            <a:ln w="9525">
              <a:solidFill>
                <a:schemeClr val="tx1"/>
              </a:solidFill>
              <a:round/>
              <a:headEnd/>
              <a:tailEnd/>
            </a:ln>
            <a:effectLst/>
          </p:spPr>
          <p:txBody>
            <a:bodyPr/>
            <a:lstStyle/>
            <a:p>
              <a:endParaRPr lang="en-US"/>
            </a:p>
          </p:txBody>
        </p:sp>
        <p:sp>
          <p:nvSpPr>
            <p:cNvPr id="8474" name="Line 112"/>
            <p:cNvSpPr>
              <a:spLocks noChangeShapeType="1"/>
            </p:cNvSpPr>
            <p:nvPr/>
          </p:nvSpPr>
          <p:spPr bwMode="auto">
            <a:xfrm>
              <a:off x="1088" y="2469"/>
              <a:ext cx="1056" cy="0"/>
            </a:xfrm>
            <a:prstGeom prst="line">
              <a:avLst/>
            </a:prstGeom>
            <a:noFill/>
            <a:ln w="9525">
              <a:solidFill>
                <a:srgbClr val="000000"/>
              </a:solidFill>
              <a:round/>
              <a:headEnd/>
              <a:tailEnd/>
            </a:ln>
            <a:effectLst/>
          </p:spPr>
          <p:txBody>
            <a:bodyPr/>
            <a:lstStyle/>
            <a:p>
              <a:endParaRPr lang="en-US"/>
            </a:p>
          </p:txBody>
        </p:sp>
        <p:sp>
          <p:nvSpPr>
            <p:cNvPr id="8475" name="Line 113"/>
            <p:cNvSpPr>
              <a:spLocks noChangeShapeType="1"/>
            </p:cNvSpPr>
            <p:nvPr/>
          </p:nvSpPr>
          <p:spPr bwMode="auto">
            <a:xfrm>
              <a:off x="1088" y="2469"/>
              <a:ext cx="1056" cy="0"/>
            </a:xfrm>
            <a:prstGeom prst="line">
              <a:avLst/>
            </a:prstGeom>
            <a:noFill/>
            <a:ln w="1" cap="sq">
              <a:solidFill>
                <a:schemeClr val="tx1"/>
              </a:solidFill>
              <a:round/>
              <a:headEnd/>
              <a:tailEnd/>
            </a:ln>
            <a:effectLst/>
          </p:spPr>
          <p:txBody>
            <a:bodyPr/>
            <a:lstStyle/>
            <a:p>
              <a:endParaRPr lang="en-US"/>
            </a:p>
          </p:txBody>
        </p:sp>
        <p:sp>
          <p:nvSpPr>
            <p:cNvPr id="8476" name="Line 114"/>
            <p:cNvSpPr>
              <a:spLocks noChangeShapeType="1"/>
            </p:cNvSpPr>
            <p:nvPr/>
          </p:nvSpPr>
          <p:spPr bwMode="auto">
            <a:xfrm>
              <a:off x="3200" y="1984"/>
              <a:ext cx="0" cy="485"/>
            </a:xfrm>
            <a:prstGeom prst="line">
              <a:avLst/>
            </a:prstGeom>
            <a:noFill/>
            <a:ln w="9525">
              <a:solidFill>
                <a:schemeClr val="tx1"/>
              </a:solidFill>
              <a:round/>
              <a:headEnd/>
              <a:tailEnd/>
            </a:ln>
            <a:effectLst/>
          </p:spPr>
          <p:txBody>
            <a:bodyPr/>
            <a:lstStyle/>
            <a:p>
              <a:endParaRPr lang="en-US"/>
            </a:p>
          </p:txBody>
        </p:sp>
        <p:sp>
          <p:nvSpPr>
            <p:cNvPr id="8477" name="Line 115"/>
            <p:cNvSpPr>
              <a:spLocks noChangeShapeType="1"/>
            </p:cNvSpPr>
            <p:nvPr/>
          </p:nvSpPr>
          <p:spPr bwMode="auto">
            <a:xfrm>
              <a:off x="3200" y="1984"/>
              <a:ext cx="0" cy="485"/>
            </a:xfrm>
            <a:prstGeom prst="line">
              <a:avLst/>
            </a:prstGeom>
            <a:noFill/>
            <a:ln w="9525">
              <a:solidFill>
                <a:srgbClr val="000000"/>
              </a:solidFill>
              <a:round/>
              <a:headEnd/>
              <a:tailEnd/>
            </a:ln>
            <a:effectLst/>
          </p:spPr>
          <p:txBody>
            <a:bodyPr/>
            <a:lstStyle/>
            <a:p>
              <a:endParaRPr lang="en-US"/>
            </a:p>
          </p:txBody>
        </p:sp>
        <p:sp>
          <p:nvSpPr>
            <p:cNvPr id="8478" name="Line 116"/>
            <p:cNvSpPr>
              <a:spLocks noChangeShapeType="1"/>
            </p:cNvSpPr>
            <p:nvPr/>
          </p:nvSpPr>
          <p:spPr bwMode="auto">
            <a:xfrm>
              <a:off x="3200" y="1984"/>
              <a:ext cx="0" cy="485"/>
            </a:xfrm>
            <a:prstGeom prst="line">
              <a:avLst/>
            </a:prstGeom>
            <a:noFill/>
            <a:ln w="1" cap="sq">
              <a:solidFill>
                <a:schemeClr val="tx1"/>
              </a:solidFill>
              <a:round/>
              <a:headEnd/>
              <a:tailEnd/>
            </a:ln>
            <a:effectLst/>
          </p:spPr>
          <p:txBody>
            <a:bodyPr/>
            <a:lstStyle/>
            <a:p>
              <a:endParaRPr lang="en-US"/>
            </a:p>
          </p:txBody>
        </p:sp>
        <p:sp>
          <p:nvSpPr>
            <p:cNvPr id="8479" name="Line 117"/>
            <p:cNvSpPr>
              <a:spLocks noChangeShapeType="1"/>
            </p:cNvSpPr>
            <p:nvPr/>
          </p:nvSpPr>
          <p:spPr bwMode="auto">
            <a:xfrm>
              <a:off x="2144" y="2469"/>
              <a:ext cx="1056" cy="0"/>
            </a:xfrm>
            <a:prstGeom prst="line">
              <a:avLst/>
            </a:prstGeom>
            <a:noFill/>
            <a:ln w="9525">
              <a:solidFill>
                <a:schemeClr val="tx1"/>
              </a:solidFill>
              <a:round/>
              <a:headEnd/>
              <a:tailEnd/>
            </a:ln>
            <a:effectLst/>
          </p:spPr>
          <p:txBody>
            <a:bodyPr/>
            <a:lstStyle/>
            <a:p>
              <a:endParaRPr lang="en-US"/>
            </a:p>
          </p:txBody>
        </p:sp>
        <p:sp>
          <p:nvSpPr>
            <p:cNvPr id="8480" name="Line 118"/>
            <p:cNvSpPr>
              <a:spLocks noChangeShapeType="1"/>
            </p:cNvSpPr>
            <p:nvPr/>
          </p:nvSpPr>
          <p:spPr bwMode="auto">
            <a:xfrm>
              <a:off x="2144" y="2469"/>
              <a:ext cx="1056" cy="0"/>
            </a:xfrm>
            <a:prstGeom prst="line">
              <a:avLst/>
            </a:prstGeom>
            <a:noFill/>
            <a:ln w="9525">
              <a:solidFill>
                <a:srgbClr val="000000"/>
              </a:solidFill>
              <a:round/>
              <a:headEnd/>
              <a:tailEnd/>
            </a:ln>
            <a:effectLst/>
          </p:spPr>
          <p:txBody>
            <a:bodyPr/>
            <a:lstStyle/>
            <a:p>
              <a:endParaRPr lang="en-US"/>
            </a:p>
          </p:txBody>
        </p:sp>
        <p:sp>
          <p:nvSpPr>
            <p:cNvPr id="8481" name="Line 119"/>
            <p:cNvSpPr>
              <a:spLocks noChangeShapeType="1"/>
            </p:cNvSpPr>
            <p:nvPr/>
          </p:nvSpPr>
          <p:spPr bwMode="auto">
            <a:xfrm>
              <a:off x="2144" y="2469"/>
              <a:ext cx="1056" cy="0"/>
            </a:xfrm>
            <a:prstGeom prst="line">
              <a:avLst/>
            </a:prstGeom>
            <a:noFill/>
            <a:ln w="1" cap="sq">
              <a:solidFill>
                <a:schemeClr val="tx1"/>
              </a:solidFill>
              <a:round/>
              <a:headEnd/>
              <a:tailEnd/>
            </a:ln>
            <a:effectLst/>
          </p:spPr>
          <p:txBody>
            <a:bodyPr/>
            <a:lstStyle/>
            <a:p>
              <a:endParaRPr lang="en-US"/>
            </a:p>
          </p:txBody>
        </p:sp>
        <p:sp>
          <p:nvSpPr>
            <p:cNvPr id="8482" name="Line 120"/>
            <p:cNvSpPr>
              <a:spLocks noChangeShapeType="1"/>
            </p:cNvSpPr>
            <p:nvPr/>
          </p:nvSpPr>
          <p:spPr bwMode="auto">
            <a:xfrm>
              <a:off x="4256" y="1984"/>
              <a:ext cx="0" cy="485"/>
            </a:xfrm>
            <a:prstGeom prst="line">
              <a:avLst/>
            </a:prstGeom>
            <a:noFill/>
            <a:ln w="9525">
              <a:solidFill>
                <a:schemeClr val="tx1"/>
              </a:solidFill>
              <a:round/>
              <a:headEnd/>
              <a:tailEnd/>
            </a:ln>
            <a:effectLst/>
          </p:spPr>
          <p:txBody>
            <a:bodyPr/>
            <a:lstStyle/>
            <a:p>
              <a:endParaRPr lang="en-US"/>
            </a:p>
          </p:txBody>
        </p:sp>
        <p:sp>
          <p:nvSpPr>
            <p:cNvPr id="8483" name="Line 121"/>
            <p:cNvSpPr>
              <a:spLocks noChangeShapeType="1"/>
            </p:cNvSpPr>
            <p:nvPr/>
          </p:nvSpPr>
          <p:spPr bwMode="auto">
            <a:xfrm>
              <a:off x="4256" y="1984"/>
              <a:ext cx="0" cy="485"/>
            </a:xfrm>
            <a:prstGeom prst="line">
              <a:avLst/>
            </a:prstGeom>
            <a:noFill/>
            <a:ln w="9525">
              <a:solidFill>
                <a:srgbClr val="000000"/>
              </a:solidFill>
              <a:round/>
              <a:headEnd/>
              <a:tailEnd/>
            </a:ln>
            <a:effectLst/>
          </p:spPr>
          <p:txBody>
            <a:bodyPr/>
            <a:lstStyle/>
            <a:p>
              <a:endParaRPr lang="en-US"/>
            </a:p>
          </p:txBody>
        </p:sp>
        <p:sp>
          <p:nvSpPr>
            <p:cNvPr id="8484" name="Line 122"/>
            <p:cNvSpPr>
              <a:spLocks noChangeShapeType="1"/>
            </p:cNvSpPr>
            <p:nvPr/>
          </p:nvSpPr>
          <p:spPr bwMode="auto">
            <a:xfrm>
              <a:off x="4256" y="1984"/>
              <a:ext cx="0" cy="485"/>
            </a:xfrm>
            <a:prstGeom prst="line">
              <a:avLst/>
            </a:prstGeom>
            <a:noFill/>
            <a:ln w="1" cap="sq">
              <a:solidFill>
                <a:schemeClr val="tx1"/>
              </a:solidFill>
              <a:round/>
              <a:headEnd/>
              <a:tailEnd/>
            </a:ln>
            <a:effectLst/>
          </p:spPr>
          <p:txBody>
            <a:bodyPr/>
            <a:lstStyle/>
            <a:p>
              <a:endParaRPr lang="en-US"/>
            </a:p>
          </p:txBody>
        </p:sp>
        <p:sp>
          <p:nvSpPr>
            <p:cNvPr id="8485" name="Line 123"/>
            <p:cNvSpPr>
              <a:spLocks noChangeShapeType="1"/>
            </p:cNvSpPr>
            <p:nvPr/>
          </p:nvSpPr>
          <p:spPr bwMode="auto">
            <a:xfrm>
              <a:off x="3200" y="2469"/>
              <a:ext cx="1056" cy="0"/>
            </a:xfrm>
            <a:prstGeom prst="line">
              <a:avLst/>
            </a:prstGeom>
            <a:noFill/>
            <a:ln w="9525">
              <a:solidFill>
                <a:schemeClr val="tx1"/>
              </a:solidFill>
              <a:round/>
              <a:headEnd/>
              <a:tailEnd/>
            </a:ln>
            <a:effectLst/>
          </p:spPr>
          <p:txBody>
            <a:bodyPr/>
            <a:lstStyle/>
            <a:p>
              <a:endParaRPr lang="en-US"/>
            </a:p>
          </p:txBody>
        </p:sp>
        <p:sp>
          <p:nvSpPr>
            <p:cNvPr id="8486" name="Line 124"/>
            <p:cNvSpPr>
              <a:spLocks noChangeShapeType="1"/>
            </p:cNvSpPr>
            <p:nvPr/>
          </p:nvSpPr>
          <p:spPr bwMode="auto">
            <a:xfrm>
              <a:off x="3200" y="2469"/>
              <a:ext cx="1056" cy="0"/>
            </a:xfrm>
            <a:prstGeom prst="line">
              <a:avLst/>
            </a:prstGeom>
            <a:noFill/>
            <a:ln w="9525">
              <a:solidFill>
                <a:srgbClr val="000000"/>
              </a:solidFill>
              <a:round/>
              <a:headEnd/>
              <a:tailEnd/>
            </a:ln>
            <a:effectLst/>
          </p:spPr>
          <p:txBody>
            <a:bodyPr/>
            <a:lstStyle/>
            <a:p>
              <a:endParaRPr lang="en-US"/>
            </a:p>
          </p:txBody>
        </p:sp>
        <p:sp>
          <p:nvSpPr>
            <p:cNvPr id="8487" name="Line 125"/>
            <p:cNvSpPr>
              <a:spLocks noChangeShapeType="1"/>
            </p:cNvSpPr>
            <p:nvPr/>
          </p:nvSpPr>
          <p:spPr bwMode="auto">
            <a:xfrm>
              <a:off x="3200" y="2469"/>
              <a:ext cx="1056" cy="0"/>
            </a:xfrm>
            <a:prstGeom prst="line">
              <a:avLst/>
            </a:prstGeom>
            <a:noFill/>
            <a:ln w="1" cap="sq">
              <a:solidFill>
                <a:schemeClr val="tx1"/>
              </a:solidFill>
              <a:round/>
              <a:headEnd/>
              <a:tailEnd/>
            </a:ln>
            <a:effectLst/>
          </p:spPr>
          <p:txBody>
            <a:bodyPr/>
            <a:lstStyle/>
            <a:p>
              <a:endParaRPr lang="en-US"/>
            </a:p>
          </p:txBody>
        </p:sp>
        <p:sp>
          <p:nvSpPr>
            <p:cNvPr id="8488" name="Line 126"/>
            <p:cNvSpPr>
              <a:spLocks noChangeShapeType="1"/>
            </p:cNvSpPr>
            <p:nvPr/>
          </p:nvSpPr>
          <p:spPr bwMode="auto">
            <a:xfrm>
              <a:off x="5312" y="1984"/>
              <a:ext cx="0" cy="485"/>
            </a:xfrm>
            <a:prstGeom prst="line">
              <a:avLst/>
            </a:prstGeom>
            <a:noFill/>
            <a:ln w="9525">
              <a:solidFill>
                <a:schemeClr val="tx1"/>
              </a:solidFill>
              <a:round/>
              <a:headEnd/>
              <a:tailEnd/>
            </a:ln>
            <a:effectLst/>
          </p:spPr>
          <p:txBody>
            <a:bodyPr/>
            <a:lstStyle/>
            <a:p>
              <a:endParaRPr lang="en-US"/>
            </a:p>
          </p:txBody>
        </p:sp>
        <p:sp>
          <p:nvSpPr>
            <p:cNvPr id="8489" name="Line 127"/>
            <p:cNvSpPr>
              <a:spLocks noChangeShapeType="1"/>
            </p:cNvSpPr>
            <p:nvPr/>
          </p:nvSpPr>
          <p:spPr bwMode="auto">
            <a:xfrm>
              <a:off x="5312" y="1984"/>
              <a:ext cx="0" cy="485"/>
            </a:xfrm>
            <a:prstGeom prst="line">
              <a:avLst/>
            </a:prstGeom>
            <a:noFill/>
            <a:ln w="9525">
              <a:solidFill>
                <a:srgbClr val="000000"/>
              </a:solidFill>
              <a:round/>
              <a:headEnd/>
              <a:tailEnd/>
            </a:ln>
            <a:effectLst/>
          </p:spPr>
          <p:txBody>
            <a:bodyPr/>
            <a:lstStyle/>
            <a:p>
              <a:endParaRPr lang="en-US"/>
            </a:p>
          </p:txBody>
        </p:sp>
        <p:sp>
          <p:nvSpPr>
            <p:cNvPr id="8490" name="Line 128"/>
            <p:cNvSpPr>
              <a:spLocks noChangeShapeType="1"/>
            </p:cNvSpPr>
            <p:nvPr/>
          </p:nvSpPr>
          <p:spPr bwMode="auto">
            <a:xfrm>
              <a:off x="5312" y="1984"/>
              <a:ext cx="0" cy="485"/>
            </a:xfrm>
            <a:prstGeom prst="line">
              <a:avLst/>
            </a:prstGeom>
            <a:noFill/>
            <a:ln w="1" cap="sq">
              <a:solidFill>
                <a:schemeClr val="tx1"/>
              </a:solidFill>
              <a:round/>
              <a:headEnd/>
              <a:tailEnd/>
            </a:ln>
            <a:effectLst/>
          </p:spPr>
          <p:txBody>
            <a:bodyPr/>
            <a:lstStyle/>
            <a:p>
              <a:endParaRPr lang="en-US"/>
            </a:p>
          </p:txBody>
        </p:sp>
        <p:sp>
          <p:nvSpPr>
            <p:cNvPr id="8491" name="Line 129"/>
            <p:cNvSpPr>
              <a:spLocks noChangeShapeType="1"/>
            </p:cNvSpPr>
            <p:nvPr/>
          </p:nvSpPr>
          <p:spPr bwMode="auto">
            <a:xfrm>
              <a:off x="4256" y="2469"/>
              <a:ext cx="1056" cy="0"/>
            </a:xfrm>
            <a:prstGeom prst="line">
              <a:avLst/>
            </a:prstGeom>
            <a:noFill/>
            <a:ln w="9525">
              <a:solidFill>
                <a:schemeClr val="tx1"/>
              </a:solidFill>
              <a:round/>
              <a:headEnd/>
              <a:tailEnd/>
            </a:ln>
            <a:effectLst/>
          </p:spPr>
          <p:txBody>
            <a:bodyPr/>
            <a:lstStyle/>
            <a:p>
              <a:endParaRPr lang="en-US"/>
            </a:p>
          </p:txBody>
        </p:sp>
        <p:sp>
          <p:nvSpPr>
            <p:cNvPr id="8492" name="Line 130"/>
            <p:cNvSpPr>
              <a:spLocks noChangeShapeType="1"/>
            </p:cNvSpPr>
            <p:nvPr/>
          </p:nvSpPr>
          <p:spPr bwMode="auto">
            <a:xfrm>
              <a:off x="4256" y="2469"/>
              <a:ext cx="1056" cy="0"/>
            </a:xfrm>
            <a:prstGeom prst="line">
              <a:avLst/>
            </a:prstGeom>
            <a:noFill/>
            <a:ln w="9525">
              <a:solidFill>
                <a:srgbClr val="000000"/>
              </a:solidFill>
              <a:round/>
              <a:headEnd/>
              <a:tailEnd/>
            </a:ln>
            <a:effectLst/>
          </p:spPr>
          <p:txBody>
            <a:bodyPr/>
            <a:lstStyle/>
            <a:p>
              <a:endParaRPr lang="en-US"/>
            </a:p>
          </p:txBody>
        </p:sp>
        <p:sp>
          <p:nvSpPr>
            <p:cNvPr id="8493" name="Line 131"/>
            <p:cNvSpPr>
              <a:spLocks noChangeShapeType="1"/>
            </p:cNvSpPr>
            <p:nvPr/>
          </p:nvSpPr>
          <p:spPr bwMode="auto">
            <a:xfrm>
              <a:off x="1088" y="2469"/>
              <a:ext cx="0" cy="479"/>
            </a:xfrm>
            <a:prstGeom prst="line">
              <a:avLst/>
            </a:prstGeom>
            <a:noFill/>
            <a:ln w="9525">
              <a:solidFill>
                <a:schemeClr val="tx1"/>
              </a:solidFill>
              <a:round/>
              <a:headEnd/>
              <a:tailEnd/>
            </a:ln>
            <a:effectLst/>
          </p:spPr>
          <p:txBody>
            <a:bodyPr/>
            <a:lstStyle/>
            <a:p>
              <a:endParaRPr lang="en-US"/>
            </a:p>
          </p:txBody>
        </p:sp>
        <p:sp>
          <p:nvSpPr>
            <p:cNvPr id="8494" name="Line 132"/>
            <p:cNvSpPr>
              <a:spLocks noChangeShapeType="1"/>
            </p:cNvSpPr>
            <p:nvPr/>
          </p:nvSpPr>
          <p:spPr bwMode="auto">
            <a:xfrm>
              <a:off x="1088" y="2469"/>
              <a:ext cx="0" cy="479"/>
            </a:xfrm>
            <a:prstGeom prst="line">
              <a:avLst/>
            </a:prstGeom>
            <a:noFill/>
            <a:ln w="9525">
              <a:solidFill>
                <a:srgbClr val="000000"/>
              </a:solidFill>
              <a:round/>
              <a:headEnd/>
              <a:tailEnd/>
            </a:ln>
            <a:effectLst/>
          </p:spPr>
          <p:txBody>
            <a:bodyPr/>
            <a:lstStyle/>
            <a:p>
              <a:endParaRPr lang="en-US"/>
            </a:p>
          </p:txBody>
        </p:sp>
        <p:sp>
          <p:nvSpPr>
            <p:cNvPr id="8495" name="Line 133"/>
            <p:cNvSpPr>
              <a:spLocks noChangeShapeType="1"/>
            </p:cNvSpPr>
            <p:nvPr/>
          </p:nvSpPr>
          <p:spPr bwMode="auto">
            <a:xfrm>
              <a:off x="1088" y="2469"/>
              <a:ext cx="0" cy="479"/>
            </a:xfrm>
            <a:prstGeom prst="line">
              <a:avLst/>
            </a:prstGeom>
            <a:noFill/>
            <a:ln w="1" cap="sq">
              <a:solidFill>
                <a:schemeClr val="tx1"/>
              </a:solidFill>
              <a:round/>
              <a:headEnd/>
              <a:tailEnd/>
            </a:ln>
            <a:effectLst/>
          </p:spPr>
          <p:txBody>
            <a:bodyPr/>
            <a:lstStyle/>
            <a:p>
              <a:endParaRPr lang="en-US"/>
            </a:p>
          </p:txBody>
        </p:sp>
        <p:sp>
          <p:nvSpPr>
            <p:cNvPr id="8496" name="Line 134"/>
            <p:cNvSpPr>
              <a:spLocks noChangeShapeType="1"/>
            </p:cNvSpPr>
            <p:nvPr/>
          </p:nvSpPr>
          <p:spPr bwMode="auto">
            <a:xfrm>
              <a:off x="2144" y="2469"/>
              <a:ext cx="0" cy="479"/>
            </a:xfrm>
            <a:prstGeom prst="line">
              <a:avLst/>
            </a:prstGeom>
            <a:noFill/>
            <a:ln w="9525">
              <a:solidFill>
                <a:schemeClr val="tx1"/>
              </a:solidFill>
              <a:round/>
              <a:headEnd/>
              <a:tailEnd/>
            </a:ln>
            <a:effectLst/>
          </p:spPr>
          <p:txBody>
            <a:bodyPr/>
            <a:lstStyle/>
            <a:p>
              <a:endParaRPr lang="en-US"/>
            </a:p>
          </p:txBody>
        </p:sp>
        <p:sp>
          <p:nvSpPr>
            <p:cNvPr id="8497" name="Line 135"/>
            <p:cNvSpPr>
              <a:spLocks noChangeShapeType="1"/>
            </p:cNvSpPr>
            <p:nvPr/>
          </p:nvSpPr>
          <p:spPr bwMode="auto">
            <a:xfrm>
              <a:off x="2144" y="2469"/>
              <a:ext cx="0" cy="479"/>
            </a:xfrm>
            <a:prstGeom prst="line">
              <a:avLst/>
            </a:prstGeom>
            <a:noFill/>
            <a:ln w="9525">
              <a:solidFill>
                <a:srgbClr val="000000"/>
              </a:solidFill>
              <a:round/>
              <a:headEnd/>
              <a:tailEnd/>
            </a:ln>
            <a:effectLst/>
          </p:spPr>
          <p:txBody>
            <a:bodyPr/>
            <a:lstStyle/>
            <a:p>
              <a:endParaRPr lang="en-US"/>
            </a:p>
          </p:txBody>
        </p:sp>
        <p:sp>
          <p:nvSpPr>
            <p:cNvPr id="8498" name="Line 136"/>
            <p:cNvSpPr>
              <a:spLocks noChangeShapeType="1"/>
            </p:cNvSpPr>
            <p:nvPr/>
          </p:nvSpPr>
          <p:spPr bwMode="auto">
            <a:xfrm>
              <a:off x="2144" y="2469"/>
              <a:ext cx="0" cy="479"/>
            </a:xfrm>
            <a:prstGeom prst="line">
              <a:avLst/>
            </a:prstGeom>
            <a:noFill/>
            <a:ln w="1" cap="sq">
              <a:solidFill>
                <a:schemeClr val="tx1"/>
              </a:solidFill>
              <a:round/>
              <a:headEnd/>
              <a:tailEnd/>
            </a:ln>
            <a:effectLst/>
          </p:spPr>
          <p:txBody>
            <a:bodyPr/>
            <a:lstStyle/>
            <a:p>
              <a:endParaRPr lang="en-US"/>
            </a:p>
          </p:txBody>
        </p:sp>
        <p:sp>
          <p:nvSpPr>
            <p:cNvPr id="8499" name="Line 137"/>
            <p:cNvSpPr>
              <a:spLocks noChangeShapeType="1"/>
            </p:cNvSpPr>
            <p:nvPr/>
          </p:nvSpPr>
          <p:spPr bwMode="auto">
            <a:xfrm>
              <a:off x="1088" y="2948"/>
              <a:ext cx="1056" cy="0"/>
            </a:xfrm>
            <a:prstGeom prst="line">
              <a:avLst/>
            </a:prstGeom>
            <a:noFill/>
            <a:ln w="9525">
              <a:solidFill>
                <a:schemeClr val="tx1"/>
              </a:solidFill>
              <a:round/>
              <a:headEnd/>
              <a:tailEnd/>
            </a:ln>
            <a:effectLst/>
          </p:spPr>
          <p:txBody>
            <a:bodyPr/>
            <a:lstStyle/>
            <a:p>
              <a:endParaRPr lang="en-US"/>
            </a:p>
          </p:txBody>
        </p:sp>
        <p:sp>
          <p:nvSpPr>
            <p:cNvPr id="8500" name="Line 138"/>
            <p:cNvSpPr>
              <a:spLocks noChangeShapeType="1"/>
            </p:cNvSpPr>
            <p:nvPr/>
          </p:nvSpPr>
          <p:spPr bwMode="auto">
            <a:xfrm>
              <a:off x="1088" y="2948"/>
              <a:ext cx="1056" cy="0"/>
            </a:xfrm>
            <a:prstGeom prst="line">
              <a:avLst/>
            </a:prstGeom>
            <a:noFill/>
            <a:ln w="9525">
              <a:solidFill>
                <a:srgbClr val="000000"/>
              </a:solidFill>
              <a:round/>
              <a:headEnd/>
              <a:tailEnd/>
            </a:ln>
            <a:effectLst/>
          </p:spPr>
          <p:txBody>
            <a:bodyPr/>
            <a:lstStyle/>
            <a:p>
              <a:endParaRPr lang="en-US"/>
            </a:p>
          </p:txBody>
        </p:sp>
        <p:sp>
          <p:nvSpPr>
            <p:cNvPr id="8501" name="Line 139"/>
            <p:cNvSpPr>
              <a:spLocks noChangeShapeType="1"/>
            </p:cNvSpPr>
            <p:nvPr/>
          </p:nvSpPr>
          <p:spPr bwMode="auto">
            <a:xfrm>
              <a:off x="1088" y="2948"/>
              <a:ext cx="1056" cy="0"/>
            </a:xfrm>
            <a:prstGeom prst="line">
              <a:avLst/>
            </a:prstGeom>
            <a:noFill/>
            <a:ln w="1" cap="sq">
              <a:solidFill>
                <a:schemeClr val="tx1"/>
              </a:solidFill>
              <a:round/>
              <a:headEnd/>
              <a:tailEnd/>
            </a:ln>
            <a:effectLst/>
          </p:spPr>
          <p:txBody>
            <a:bodyPr/>
            <a:lstStyle/>
            <a:p>
              <a:endParaRPr lang="en-US"/>
            </a:p>
          </p:txBody>
        </p:sp>
        <p:sp>
          <p:nvSpPr>
            <p:cNvPr id="8502" name="Line 140"/>
            <p:cNvSpPr>
              <a:spLocks noChangeShapeType="1"/>
            </p:cNvSpPr>
            <p:nvPr/>
          </p:nvSpPr>
          <p:spPr bwMode="auto">
            <a:xfrm>
              <a:off x="3200" y="2469"/>
              <a:ext cx="0" cy="479"/>
            </a:xfrm>
            <a:prstGeom prst="line">
              <a:avLst/>
            </a:prstGeom>
            <a:noFill/>
            <a:ln w="9525">
              <a:solidFill>
                <a:schemeClr val="tx1"/>
              </a:solidFill>
              <a:round/>
              <a:headEnd/>
              <a:tailEnd/>
            </a:ln>
            <a:effectLst/>
          </p:spPr>
          <p:txBody>
            <a:bodyPr/>
            <a:lstStyle/>
            <a:p>
              <a:endParaRPr lang="en-US"/>
            </a:p>
          </p:txBody>
        </p:sp>
        <p:sp>
          <p:nvSpPr>
            <p:cNvPr id="8503" name="Line 141"/>
            <p:cNvSpPr>
              <a:spLocks noChangeShapeType="1"/>
            </p:cNvSpPr>
            <p:nvPr/>
          </p:nvSpPr>
          <p:spPr bwMode="auto">
            <a:xfrm>
              <a:off x="3200" y="2469"/>
              <a:ext cx="0" cy="479"/>
            </a:xfrm>
            <a:prstGeom prst="line">
              <a:avLst/>
            </a:prstGeom>
            <a:noFill/>
            <a:ln w="9525">
              <a:solidFill>
                <a:srgbClr val="000000"/>
              </a:solidFill>
              <a:round/>
              <a:headEnd/>
              <a:tailEnd/>
            </a:ln>
            <a:effectLst/>
          </p:spPr>
          <p:txBody>
            <a:bodyPr/>
            <a:lstStyle/>
            <a:p>
              <a:endParaRPr lang="en-US"/>
            </a:p>
          </p:txBody>
        </p:sp>
        <p:sp>
          <p:nvSpPr>
            <p:cNvPr id="8504" name="Line 142"/>
            <p:cNvSpPr>
              <a:spLocks noChangeShapeType="1"/>
            </p:cNvSpPr>
            <p:nvPr/>
          </p:nvSpPr>
          <p:spPr bwMode="auto">
            <a:xfrm>
              <a:off x="3200" y="2469"/>
              <a:ext cx="0" cy="479"/>
            </a:xfrm>
            <a:prstGeom prst="line">
              <a:avLst/>
            </a:prstGeom>
            <a:noFill/>
            <a:ln w="1" cap="sq">
              <a:solidFill>
                <a:schemeClr val="tx1"/>
              </a:solidFill>
              <a:round/>
              <a:headEnd/>
              <a:tailEnd/>
            </a:ln>
            <a:effectLst/>
          </p:spPr>
          <p:txBody>
            <a:bodyPr/>
            <a:lstStyle/>
            <a:p>
              <a:endParaRPr lang="en-US"/>
            </a:p>
          </p:txBody>
        </p:sp>
        <p:sp>
          <p:nvSpPr>
            <p:cNvPr id="8505" name="Line 143"/>
            <p:cNvSpPr>
              <a:spLocks noChangeShapeType="1"/>
            </p:cNvSpPr>
            <p:nvPr/>
          </p:nvSpPr>
          <p:spPr bwMode="auto">
            <a:xfrm>
              <a:off x="2144" y="2948"/>
              <a:ext cx="1056" cy="0"/>
            </a:xfrm>
            <a:prstGeom prst="line">
              <a:avLst/>
            </a:prstGeom>
            <a:noFill/>
            <a:ln w="9525">
              <a:solidFill>
                <a:schemeClr val="tx1"/>
              </a:solidFill>
              <a:round/>
              <a:headEnd/>
              <a:tailEnd/>
            </a:ln>
            <a:effectLst/>
          </p:spPr>
          <p:txBody>
            <a:bodyPr/>
            <a:lstStyle/>
            <a:p>
              <a:endParaRPr lang="en-US"/>
            </a:p>
          </p:txBody>
        </p:sp>
        <p:sp>
          <p:nvSpPr>
            <p:cNvPr id="8506" name="Line 144"/>
            <p:cNvSpPr>
              <a:spLocks noChangeShapeType="1"/>
            </p:cNvSpPr>
            <p:nvPr/>
          </p:nvSpPr>
          <p:spPr bwMode="auto">
            <a:xfrm>
              <a:off x="2144" y="2948"/>
              <a:ext cx="1056" cy="0"/>
            </a:xfrm>
            <a:prstGeom prst="line">
              <a:avLst/>
            </a:prstGeom>
            <a:noFill/>
            <a:ln w="9525">
              <a:solidFill>
                <a:srgbClr val="000000"/>
              </a:solidFill>
              <a:round/>
              <a:headEnd/>
              <a:tailEnd/>
            </a:ln>
            <a:effectLst/>
          </p:spPr>
          <p:txBody>
            <a:bodyPr/>
            <a:lstStyle/>
            <a:p>
              <a:endParaRPr lang="en-US"/>
            </a:p>
          </p:txBody>
        </p:sp>
        <p:sp>
          <p:nvSpPr>
            <p:cNvPr id="8507" name="Line 145"/>
            <p:cNvSpPr>
              <a:spLocks noChangeShapeType="1"/>
            </p:cNvSpPr>
            <p:nvPr/>
          </p:nvSpPr>
          <p:spPr bwMode="auto">
            <a:xfrm>
              <a:off x="2144" y="2948"/>
              <a:ext cx="1056" cy="0"/>
            </a:xfrm>
            <a:prstGeom prst="line">
              <a:avLst/>
            </a:prstGeom>
            <a:noFill/>
            <a:ln w="1" cap="sq">
              <a:solidFill>
                <a:schemeClr val="tx1"/>
              </a:solidFill>
              <a:round/>
              <a:headEnd/>
              <a:tailEnd/>
            </a:ln>
            <a:effectLst/>
          </p:spPr>
          <p:txBody>
            <a:bodyPr/>
            <a:lstStyle/>
            <a:p>
              <a:endParaRPr lang="en-US"/>
            </a:p>
          </p:txBody>
        </p:sp>
        <p:sp>
          <p:nvSpPr>
            <p:cNvPr id="8508" name="Line 146"/>
            <p:cNvSpPr>
              <a:spLocks noChangeShapeType="1"/>
            </p:cNvSpPr>
            <p:nvPr/>
          </p:nvSpPr>
          <p:spPr bwMode="auto">
            <a:xfrm>
              <a:off x="4256" y="2469"/>
              <a:ext cx="0" cy="479"/>
            </a:xfrm>
            <a:prstGeom prst="line">
              <a:avLst/>
            </a:prstGeom>
            <a:noFill/>
            <a:ln w="9525">
              <a:solidFill>
                <a:schemeClr val="tx1"/>
              </a:solidFill>
              <a:round/>
              <a:headEnd/>
              <a:tailEnd/>
            </a:ln>
            <a:effectLst/>
          </p:spPr>
          <p:txBody>
            <a:bodyPr/>
            <a:lstStyle/>
            <a:p>
              <a:endParaRPr lang="en-US"/>
            </a:p>
          </p:txBody>
        </p:sp>
        <p:sp>
          <p:nvSpPr>
            <p:cNvPr id="8509" name="Line 147"/>
            <p:cNvSpPr>
              <a:spLocks noChangeShapeType="1"/>
            </p:cNvSpPr>
            <p:nvPr/>
          </p:nvSpPr>
          <p:spPr bwMode="auto">
            <a:xfrm>
              <a:off x="4256" y="2469"/>
              <a:ext cx="0" cy="479"/>
            </a:xfrm>
            <a:prstGeom prst="line">
              <a:avLst/>
            </a:prstGeom>
            <a:noFill/>
            <a:ln w="9525">
              <a:solidFill>
                <a:srgbClr val="000000"/>
              </a:solidFill>
              <a:round/>
              <a:headEnd/>
              <a:tailEnd/>
            </a:ln>
            <a:effectLst/>
          </p:spPr>
          <p:txBody>
            <a:bodyPr/>
            <a:lstStyle/>
            <a:p>
              <a:endParaRPr lang="en-US"/>
            </a:p>
          </p:txBody>
        </p:sp>
        <p:sp>
          <p:nvSpPr>
            <p:cNvPr id="8510" name="Line 148"/>
            <p:cNvSpPr>
              <a:spLocks noChangeShapeType="1"/>
            </p:cNvSpPr>
            <p:nvPr/>
          </p:nvSpPr>
          <p:spPr bwMode="auto">
            <a:xfrm>
              <a:off x="4256" y="2469"/>
              <a:ext cx="0" cy="479"/>
            </a:xfrm>
            <a:prstGeom prst="line">
              <a:avLst/>
            </a:prstGeom>
            <a:noFill/>
            <a:ln w="1" cap="sq">
              <a:solidFill>
                <a:schemeClr val="tx1"/>
              </a:solidFill>
              <a:round/>
              <a:headEnd/>
              <a:tailEnd/>
            </a:ln>
            <a:effectLst/>
          </p:spPr>
          <p:txBody>
            <a:bodyPr/>
            <a:lstStyle/>
            <a:p>
              <a:endParaRPr lang="en-US"/>
            </a:p>
          </p:txBody>
        </p:sp>
        <p:sp>
          <p:nvSpPr>
            <p:cNvPr id="8511" name="Line 149"/>
            <p:cNvSpPr>
              <a:spLocks noChangeShapeType="1"/>
            </p:cNvSpPr>
            <p:nvPr/>
          </p:nvSpPr>
          <p:spPr bwMode="auto">
            <a:xfrm>
              <a:off x="3200" y="2948"/>
              <a:ext cx="1056" cy="0"/>
            </a:xfrm>
            <a:prstGeom prst="line">
              <a:avLst/>
            </a:prstGeom>
            <a:noFill/>
            <a:ln w="9525">
              <a:solidFill>
                <a:schemeClr val="tx1"/>
              </a:solidFill>
              <a:round/>
              <a:headEnd/>
              <a:tailEnd/>
            </a:ln>
            <a:effectLst/>
          </p:spPr>
          <p:txBody>
            <a:bodyPr/>
            <a:lstStyle/>
            <a:p>
              <a:endParaRPr lang="en-US"/>
            </a:p>
          </p:txBody>
        </p:sp>
        <p:sp>
          <p:nvSpPr>
            <p:cNvPr id="8512" name="Line 150"/>
            <p:cNvSpPr>
              <a:spLocks noChangeShapeType="1"/>
            </p:cNvSpPr>
            <p:nvPr/>
          </p:nvSpPr>
          <p:spPr bwMode="auto">
            <a:xfrm>
              <a:off x="3200" y="2948"/>
              <a:ext cx="1056" cy="0"/>
            </a:xfrm>
            <a:prstGeom prst="line">
              <a:avLst/>
            </a:prstGeom>
            <a:noFill/>
            <a:ln w="9525">
              <a:solidFill>
                <a:srgbClr val="000000"/>
              </a:solidFill>
              <a:round/>
              <a:headEnd/>
              <a:tailEnd/>
            </a:ln>
            <a:effectLst/>
          </p:spPr>
          <p:txBody>
            <a:bodyPr/>
            <a:lstStyle/>
            <a:p>
              <a:endParaRPr lang="en-US"/>
            </a:p>
          </p:txBody>
        </p:sp>
        <p:sp>
          <p:nvSpPr>
            <p:cNvPr id="8513" name="Line 151"/>
            <p:cNvSpPr>
              <a:spLocks noChangeShapeType="1"/>
            </p:cNvSpPr>
            <p:nvPr/>
          </p:nvSpPr>
          <p:spPr bwMode="auto">
            <a:xfrm>
              <a:off x="3200" y="2948"/>
              <a:ext cx="1056" cy="0"/>
            </a:xfrm>
            <a:prstGeom prst="line">
              <a:avLst/>
            </a:prstGeom>
            <a:noFill/>
            <a:ln w="1" cap="sq">
              <a:solidFill>
                <a:schemeClr val="tx1"/>
              </a:solidFill>
              <a:round/>
              <a:headEnd/>
              <a:tailEnd/>
            </a:ln>
            <a:effectLst/>
          </p:spPr>
          <p:txBody>
            <a:bodyPr/>
            <a:lstStyle/>
            <a:p>
              <a:endParaRPr lang="en-US"/>
            </a:p>
          </p:txBody>
        </p:sp>
        <p:sp>
          <p:nvSpPr>
            <p:cNvPr id="8514" name="Line 152"/>
            <p:cNvSpPr>
              <a:spLocks noChangeShapeType="1"/>
            </p:cNvSpPr>
            <p:nvPr/>
          </p:nvSpPr>
          <p:spPr bwMode="auto">
            <a:xfrm>
              <a:off x="5312" y="2469"/>
              <a:ext cx="0" cy="479"/>
            </a:xfrm>
            <a:prstGeom prst="line">
              <a:avLst/>
            </a:prstGeom>
            <a:noFill/>
            <a:ln w="9525">
              <a:solidFill>
                <a:schemeClr val="tx1"/>
              </a:solidFill>
              <a:round/>
              <a:headEnd/>
              <a:tailEnd/>
            </a:ln>
            <a:effectLst/>
          </p:spPr>
          <p:txBody>
            <a:bodyPr/>
            <a:lstStyle/>
            <a:p>
              <a:endParaRPr lang="en-US"/>
            </a:p>
          </p:txBody>
        </p:sp>
        <p:sp>
          <p:nvSpPr>
            <p:cNvPr id="8515" name="Line 153"/>
            <p:cNvSpPr>
              <a:spLocks noChangeShapeType="1"/>
            </p:cNvSpPr>
            <p:nvPr/>
          </p:nvSpPr>
          <p:spPr bwMode="auto">
            <a:xfrm>
              <a:off x="5312" y="2469"/>
              <a:ext cx="0" cy="479"/>
            </a:xfrm>
            <a:prstGeom prst="line">
              <a:avLst/>
            </a:prstGeom>
            <a:noFill/>
            <a:ln w="9525">
              <a:solidFill>
                <a:srgbClr val="000000"/>
              </a:solidFill>
              <a:round/>
              <a:headEnd/>
              <a:tailEnd/>
            </a:ln>
            <a:effectLst/>
          </p:spPr>
          <p:txBody>
            <a:bodyPr/>
            <a:lstStyle/>
            <a:p>
              <a:endParaRPr lang="en-US"/>
            </a:p>
          </p:txBody>
        </p:sp>
        <p:sp>
          <p:nvSpPr>
            <p:cNvPr id="8516" name="Line 154"/>
            <p:cNvSpPr>
              <a:spLocks noChangeShapeType="1"/>
            </p:cNvSpPr>
            <p:nvPr/>
          </p:nvSpPr>
          <p:spPr bwMode="auto">
            <a:xfrm>
              <a:off x="5312" y="2469"/>
              <a:ext cx="0" cy="479"/>
            </a:xfrm>
            <a:prstGeom prst="line">
              <a:avLst/>
            </a:prstGeom>
            <a:noFill/>
            <a:ln w="1" cap="sq">
              <a:solidFill>
                <a:schemeClr val="tx1"/>
              </a:solidFill>
              <a:round/>
              <a:headEnd/>
              <a:tailEnd/>
            </a:ln>
            <a:effectLst/>
          </p:spPr>
          <p:txBody>
            <a:bodyPr/>
            <a:lstStyle/>
            <a:p>
              <a:endParaRPr lang="en-US"/>
            </a:p>
          </p:txBody>
        </p:sp>
        <p:sp>
          <p:nvSpPr>
            <p:cNvPr id="8517" name="Line 155"/>
            <p:cNvSpPr>
              <a:spLocks noChangeShapeType="1"/>
            </p:cNvSpPr>
            <p:nvPr/>
          </p:nvSpPr>
          <p:spPr bwMode="auto">
            <a:xfrm>
              <a:off x="4256" y="2948"/>
              <a:ext cx="1056" cy="0"/>
            </a:xfrm>
            <a:prstGeom prst="line">
              <a:avLst/>
            </a:prstGeom>
            <a:noFill/>
            <a:ln w="9525">
              <a:solidFill>
                <a:schemeClr val="tx1"/>
              </a:solidFill>
              <a:round/>
              <a:headEnd/>
              <a:tailEnd/>
            </a:ln>
            <a:effectLst/>
          </p:spPr>
          <p:txBody>
            <a:bodyPr/>
            <a:lstStyle/>
            <a:p>
              <a:endParaRPr lang="en-US"/>
            </a:p>
          </p:txBody>
        </p:sp>
        <p:sp>
          <p:nvSpPr>
            <p:cNvPr id="8518" name="Line 156"/>
            <p:cNvSpPr>
              <a:spLocks noChangeShapeType="1"/>
            </p:cNvSpPr>
            <p:nvPr/>
          </p:nvSpPr>
          <p:spPr bwMode="auto">
            <a:xfrm>
              <a:off x="4256" y="2948"/>
              <a:ext cx="1056" cy="0"/>
            </a:xfrm>
            <a:prstGeom prst="line">
              <a:avLst/>
            </a:prstGeom>
            <a:noFill/>
            <a:ln w="9525">
              <a:solidFill>
                <a:srgbClr val="000000"/>
              </a:solidFill>
              <a:round/>
              <a:headEnd/>
              <a:tailEnd/>
            </a:ln>
            <a:effectLst/>
          </p:spPr>
          <p:txBody>
            <a:bodyPr/>
            <a:lstStyle/>
            <a:p>
              <a:endParaRPr lang="en-US"/>
            </a:p>
          </p:txBody>
        </p:sp>
        <p:sp>
          <p:nvSpPr>
            <p:cNvPr id="8519" name="Line 157"/>
            <p:cNvSpPr>
              <a:spLocks noChangeShapeType="1"/>
            </p:cNvSpPr>
            <p:nvPr/>
          </p:nvSpPr>
          <p:spPr bwMode="auto">
            <a:xfrm>
              <a:off x="1088" y="2948"/>
              <a:ext cx="0" cy="479"/>
            </a:xfrm>
            <a:prstGeom prst="line">
              <a:avLst/>
            </a:prstGeom>
            <a:noFill/>
            <a:ln w="9525">
              <a:solidFill>
                <a:schemeClr val="tx1"/>
              </a:solidFill>
              <a:round/>
              <a:headEnd/>
              <a:tailEnd/>
            </a:ln>
            <a:effectLst/>
          </p:spPr>
          <p:txBody>
            <a:bodyPr/>
            <a:lstStyle/>
            <a:p>
              <a:endParaRPr lang="en-US"/>
            </a:p>
          </p:txBody>
        </p:sp>
        <p:sp>
          <p:nvSpPr>
            <p:cNvPr id="8520" name="Line 158"/>
            <p:cNvSpPr>
              <a:spLocks noChangeShapeType="1"/>
            </p:cNvSpPr>
            <p:nvPr/>
          </p:nvSpPr>
          <p:spPr bwMode="auto">
            <a:xfrm>
              <a:off x="1088" y="2948"/>
              <a:ext cx="0" cy="479"/>
            </a:xfrm>
            <a:prstGeom prst="line">
              <a:avLst/>
            </a:prstGeom>
            <a:noFill/>
            <a:ln w="9525">
              <a:solidFill>
                <a:srgbClr val="000000"/>
              </a:solidFill>
              <a:round/>
              <a:headEnd/>
              <a:tailEnd/>
            </a:ln>
            <a:effectLst/>
          </p:spPr>
          <p:txBody>
            <a:bodyPr/>
            <a:lstStyle/>
            <a:p>
              <a:endParaRPr lang="en-US"/>
            </a:p>
          </p:txBody>
        </p:sp>
        <p:sp>
          <p:nvSpPr>
            <p:cNvPr id="8521" name="Line 159"/>
            <p:cNvSpPr>
              <a:spLocks noChangeShapeType="1"/>
            </p:cNvSpPr>
            <p:nvPr/>
          </p:nvSpPr>
          <p:spPr bwMode="auto">
            <a:xfrm>
              <a:off x="1088" y="2948"/>
              <a:ext cx="0" cy="479"/>
            </a:xfrm>
            <a:prstGeom prst="line">
              <a:avLst/>
            </a:prstGeom>
            <a:noFill/>
            <a:ln w="1" cap="sq">
              <a:solidFill>
                <a:schemeClr val="tx1"/>
              </a:solidFill>
              <a:round/>
              <a:headEnd/>
              <a:tailEnd/>
            </a:ln>
            <a:effectLst/>
          </p:spPr>
          <p:txBody>
            <a:bodyPr/>
            <a:lstStyle/>
            <a:p>
              <a:endParaRPr lang="en-US"/>
            </a:p>
          </p:txBody>
        </p:sp>
        <p:sp>
          <p:nvSpPr>
            <p:cNvPr id="8522" name="Line 160"/>
            <p:cNvSpPr>
              <a:spLocks noChangeShapeType="1"/>
            </p:cNvSpPr>
            <p:nvPr/>
          </p:nvSpPr>
          <p:spPr bwMode="auto">
            <a:xfrm>
              <a:off x="2144" y="2948"/>
              <a:ext cx="0" cy="479"/>
            </a:xfrm>
            <a:prstGeom prst="line">
              <a:avLst/>
            </a:prstGeom>
            <a:noFill/>
            <a:ln w="9525">
              <a:solidFill>
                <a:schemeClr val="tx1"/>
              </a:solidFill>
              <a:round/>
              <a:headEnd/>
              <a:tailEnd/>
            </a:ln>
            <a:effectLst/>
          </p:spPr>
          <p:txBody>
            <a:bodyPr/>
            <a:lstStyle/>
            <a:p>
              <a:endParaRPr lang="en-US"/>
            </a:p>
          </p:txBody>
        </p:sp>
        <p:sp>
          <p:nvSpPr>
            <p:cNvPr id="8523" name="Line 161"/>
            <p:cNvSpPr>
              <a:spLocks noChangeShapeType="1"/>
            </p:cNvSpPr>
            <p:nvPr/>
          </p:nvSpPr>
          <p:spPr bwMode="auto">
            <a:xfrm>
              <a:off x="2144" y="2948"/>
              <a:ext cx="0" cy="479"/>
            </a:xfrm>
            <a:prstGeom prst="line">
              <a:avLst/>
            </a:prstGeom>
            <a:noFill/>
            <a:ln w="9525">
              <a:solidFill>
                <a:srgbClr val="000000"/>
              </a:solidFill>
              <a:round/>
              <a:headEnd/>
              <a:tailEnd/>
            </a:ln>
            <a:effectLst/>
          </p:spPr>
          <p:txBody>
            <a:bodyPr/>
            <a:lstStyle/>
            <a:p>
              <a:endParaRPr lang="en-US"/>
            </a:p>
          </p:txBody>
        </p:sp>
        <p:sp>
          <p:nvSpPr>
            <p:cNvPr id="8524" name="Line 162"/>
            <p:cNvSpPr>
              <a:spLocks noChangeShapeType="1"/>
            </p:cNvSpPr>
            <p:nvPr/>
          </p:nvSpPr>
          <p:spPr bwMode="auto">
            <a:xfrm>
              <a:off x="2144" y="2948"/>
              <a:ext cx="0" cy="479"/>
            </a:xfrm>
            <a:prstGeom prst="line">
              <a:avLst/>
            </a:prstGeom>
            <a:noFill/>
            <a:ln w="1" cap="sq">
              <a:solidFill>
                <a:schemeClr val="tx1"/>
              </a:solidFill>
              <a:round/>
              <a:headEnd/>
              <a:tailEnd/>
            </a:ln>
            <a:effectLst/>
          </p:spPr>
          <p:txBody>
            <a:bodyPr/>
            <a:lstStyle/>
            <a:p>
              <a:endParaRPr lang="en-US"/>
            </a:p>
          </p:txBody>
        </p:sp>
        <p:sp>
          <p:nvSpPr>
            <p:cNvPr id="8525" name="Line 163"/>
            <p:cNvSpPr>
              <a:spLocks noChangeShapeType="1"/>
            </p:cNvSpPr>
            <p:nvPr/>
          </p:nvSpPr>
          <p:spPr bwMode="auto">
            <a:xfrm>
              <a:off x="1088" y="3427"/>
              <a:ext cx="1056" cy="0"/>
            </a:xfrm>
            <a:prstGeom prst="line">
              <a:avLst/>
            </a:prstGeom>
            <a:noFill/>
            <a:ln w="9525">
              <a:solidFill>
                <a:schemeClr val="tx1"/>
              </a:solidFill>
              <a:round/>
              <a:headEnd/>
              <a:tailEnd/>
            </a:ln>
            <a:effectLst/>
          </p:spPr>
          <p:txBody>
            <a:bodyPr/>
            <a:lstStyle/>
            <a:p>
              <a:endParaRPr lang="en-US"/>
            </a:p>
          </p:txBody>
        </p:sp>
        <p:sp>
          <p:nvSpPr>
            <p:cNvPr id="8526" name="Line 164"/>
            <p:cNvSpPr>
              <a:spLocks noChangeShapeType="1"/>
            </p:cNvSpPr>
            <p:nvPr/>
          </p:nvSpPr>
          <p:spPr bwMode="auto">
            <a:xfrm>
              <a:off x="1088" y="3427"/>
              <a:ext cx="1056" cy="0"/>
            </a:xfrm>
            <a:prstGeom prst="line">
              <a:avLst/>
            </a:prstGeom>
            <a:noFill/>
            <a:ln w="9525">
              <a:solidFill>
                <a:srgbClr val="000000"/>
              </a:solidFill>
              <a:round/>
              <a:headEnd/>
              <a:tailEnd/>
            </a:ln>
            <a:effectLst/>
          </p:spPr>
          <p:txBody>
            <a:bodyPr/>
            <a:lstStyle/>
            <a:p>
              <a:endParaRPr lang="en-US"/>
            </a:p>
          </p:txBody>
        </p:sp>
        <p:sp>
          <p:nvSpPr>
            <p:cNvPr id="8527" name="Line 165"/>
            <p:cNvSpPr>
              <a:spLocks noChangeShapeType="1"/>
            </p:cNvSpPr>
            <p:nvPr/>
          </p:nvSpPr>
          <p:spPr bwMode="auto">
            <a:xfrm>
              <a:off x="1088" y="3427"/>
              <a:ext cx="1056" cy="0"/>
            </a:xfrm>
            <a:prstGeom prst="line">
              <a:avLst/>
            </a:prstGeom>
            <a:noFill/>
            <a:ln w="1" cap="sq">
              <a:solidFill>
                <a:schemeClr val="tx1"/>
              </a:solidFill>
              <a:round/>
              <a:headEnd/>
              <a:tailEnd/>
            </a:ln>
            <a:effectLst/>
          </p:spPr>
          <p:txBody>
            <a:bodyPr/>
            <a:lstStyle/>
            <a:p>
              <a:endParaRPr lang="en-US"/>
            </a:p>
          </p:txBody>
        </p:sp>
        <p:sp>
          <p:nvSpPr>
            <p:cNvPr id="8528" name="Line 166"/>
            <p:cNvSpPr>
              <a:spLocks noChangeShapeType="1"/>
            </p:cNvSpPr>
            <p:nvPr/>
          </p:nvSpPr>
          <p:spPr bwMode="auto">
            <a:xfrm>
              <a:off x="3200" y="2948"/>
              <a:ext cx="0" cy="479"/>
            </a:xfrm>
            <a:prstGeom prst="line">
              <a:avLst/>
            </a:prstGeom>
            <a:noFill/>
            <a:ln w="9525">
              <a:solidFill>
                <a:schemeClr val="tx1"/>
              </a:solidFill>
              <a:round/>
              <a:headEnd/>
              <a:tailEnd/>
            </a:ln>
            <a:effectLst/>
          </p:spPr>
          <p:txBody>
            <a:bodyPr/>
            <a:lstStyle/>
            <a:p>
              <a:endParaRPr lang="en-US"/>
            </a:p>
          </p:txBody>
        </p:sp>
        <p:sp>
          <p:nvSpPr>
            <p:cNvPr id="8529" name="Line 167"/>
            <p:cNvSpPr>
              <a:spLocks noChangeShapeType="1"/>
            </p:cNvSpPr>
            <p:nvPr/>
          </p:nvSpPr>
          <p:spPr bwMode="auto">
            <a:xfrm>
              <a:off x="3200" y="2948"/>
              <a:ext cx="0" cy="479"/>
            </a:xfrm>
            <a:prstGeom prst="line">
              <a:avLst/>
            </a:prstGeom>
            <a:noFill/>
            <a:ln w="9525">
              <a:solidFill>
                <a:srgbClr val="000000"/>
              </a:solidFill>
              <a:round/>
              <a:headEnd/>
              <a:tailEnd/>
            </a:ln>
            <a:effectLst/>
          </p:spPr>
          <p:txBody>
            <a:bodyPr/>
            <a:lstStyle/>
            <a:p>
              <a:endParaRPr lang="en-US"/>
            </a:p>
          </p:txBody>
        </p:sp>
        <p:sp>
          <p:nvSpPr>
            <p:cNvPr id="8530" name="Line 168"/>
            <p:cNvSpPr>
              <a:spLocks noChangeShapeType="1"/>
            </p:cNvSpPr>
            <p:nvPr/>
          </p:nvSpPr>
          <p:spPr bwMode="auto">
            <a:xfrm>
              <a:off x="3200" y="2948"/>
              <a:ext cx="0" cy="479"/>
            </a:xfrm>
            <a:prstGeom prst="line">
              <a:avLst/>
            </a:prstGeom>
            <a:noFill/>
            <a:ln w="1" cap="sq">
              <a:solidFill>
                <a:schemeClr val="tx1"/>
              </a:solidFill>
              <a:round/>
              <a:headEnd/>
              <a:tailEnd/>
            </a:ln>
            <a:effectLst/>
          </p:spPr>
          <p:txBody>
            <a:bodyPr/>
            <a:lstStyle/>
            <a:p>
              <a:endParaRPr lang="en-US"/>
            </a:p>
          </p:txBody>
        </p:sp>
        <p:sp>
          <p:nvSpPr>
            <p:cNvPr id="8531" name="Line 169"/>
            <p:cNvSpPr>
              <a:spLocks noChangeShapeType="1"/>
            </p:cNvSpPr>
            <p:nvPr/>
          </p:nvSpPr>
          <p:spPr bwMode="auto">
            <a:xfrm>
              <a:off x="2144" y="3427"/>
              <a:ext cx="1056" cy="0"/>
            </a:xfrm>
            <a:prstGeom prst="line">
              <a:avLst/>
            </a:prstGeom>
            <a:noFill/>
            <a:ln w="9525">
              <a:solidFill>
                <a:schemeClr val="tx1"/>
              </a:solidFill>
              <a:round/>
              <a:headEnd/>
              <a:tailEnd/>
            </a:ln>
            <a:effectLst/>
          </p:spPr>
          <p:txBody>
            <a:bodyPr/>
            <a:lstStyle/>
            <a:p>
              <a:endParaRPr lang="en-US"/>
            </a:p>
          </p:txBody>
        </p:sp>
        <p:sp>
          <p:nvSpPr>
            <p:cNvPr id="8532" name="Line 170"/>
            <p:cNvSpPr>
              <a:spLocks noChangeShapeType="1"/>
            </p:cNvSpPr>
            <p:nvPr/>
          </p:nvSpPr>
          <p:spPr bwMode="auto">
            <a:xfrm>
              <a:off x="2144" y="3427"/>
              <a:ext cx="1056" cy="0"/>
            </a:xfrm>
            <a:prstGeom prst="line">
              <a:avLst/>
            </a:prstGeom>
            <a:noFill/>
            <a:ln w="9525">
              <a:solidFill>
                <a:srgbClr val="000000"/>
              </a:solidFill>
              <a:round/>
              <a:headEnd/>
              <a:tailEnd/>
            </a:ln>
            <a:effectLst/>
          </p:spPr>
          <p:txBody>
            <a:bodyPr/>
            <a:lstStyle/>
            <a:p>
              <a:endParaRPr lang="en-US"/>
            </a:p>
          </p:txBody>
        </p:sp>
        <p:sp>
          <p:nvSpPr>
            <p:cNvPr id="8533" name="Line 171"/>
            <p:cNvSpPr>
              <a:spLocks noChangeShapeType="1"/>
            </p:cNvSpPr>
            <p:nvPr/>
          </p:nvSpPr>
          <p:spPr bwMode="auto">
            <a:xfrm>
              <a:off x="2144" y="3427"/>
              <a:ext cx="1056" cy="0"/>
            </a:xfrm>
            <a:prstGeom prst="line">
              <a:avLst/>
            </a:prstGeom>
            <a:noFill/>
            <a:ln w="1" cap="sq">
              <a:solidFill>
                <a:schemeClr val="tx1"/>
              </a:solidFill>
              <a:round/>
              <a:headEnd/>
              <a:tailEnd/>
            </a:ln>
            <a:effectLst/>
          </p:spPr>
          <p:txBody>
            <a:bodyPr/>
            <a:lstStyle/>
            <a:p>
              <a:endParaRPr lang="en-US"/>
            </a:p>
          </p:txBody>
        </p:sp>
        <p:sp>
          <p:nvSpPr>
            <p:cNvPr id="8534" name="Line 172"/>
            <p:cNvSpPr>
              <a:spLocks noChangeShapeType="1"/>
            </p:cNvSpPr>
            <p:nvPr/>
          </p:nvSpPr>
          <p:spPr bwMode="auto">
            <a:xfrm>
              <a:off x="4256" y="2948"/>
              <a:ext cx="0" cy="479"/>
            </a:xfrm>
            <a:prstGeom prst="line">
              <a:avLst/>
            </a:prstGeom>
            <a:noFill/>
            <a:ln w="9525">
              <a:solidFill>
                <a:schemeClr val="tx1"/>
              </a:solidFill>
              <a:round/>
              <a:headEnd/>
              <a:tailEnd/>
            </a:ln>
            <a:effectLst/>
          </p:spPr>
          <p:txBody>
            <a:bodyPr/>
            <a:lstStyle/>
            <a:p>
              <a:endParaRPr lang="en-US"/>
            </a:p>
          </p:txBody>
        </p:sp>
        <p:sp>
          <p:nvSpPr>
            <p:cNvPr id="8535" name="Line 173"/>
            <p:cNvSpPr>
              <a:spLocks noChangeShapeType="1"/>
            </p:cNvSpPr>
            <p:nvPr/>
          </p:nvSpPr>
          <p:spPr bwMode="auto">
            <a:xfrm>
              <a:off x="4256" y="2948"/>
              <a:ext cx="0" cy="479"/>
            </a:xfrm>
            <a:prstGeom prst="line">
              <a:avLst/>
            </a:prstGeom>
            <a:noFill/>
            <a:ln w="9525">
              <a:solidFill>
                <a:srgbClr val="000000"/>
              </a:solidFill>
              <a:round/>
              <a:headEnd/>
              <a:tailEnd/>
            </a:ln>
            <a:effectLst/>
          </p:spPr>
          <p:txBody>
            <a:bodyPr/>
            <a:lstStyle/>
            <a:p>
              <a:endParaRPr lang="en-US"/>
            </a:p>
          </p:txBody>
        </p:sp>
        <p:sp>
          <p:nvSpPr>
            <p:cNvPr id="8536" name="Line 174"/>
            <p:cNvSpPr>
              <a:spLocks noChangeShapeType="1"/>
            </p:cNvSpPr>
            <p:nvPr/>
          </p:nvSpPr>
          <p:spPr bwMode="auto">
            <a:xfrm>
              <a:off x="4256" y="2948"/>
              <a:ext cx="0" cy="479"/>
            </a:xfrm>
            <a:prstGeom prst="line">
              <a:avLst/>
            </a:prstGeom>
            <a:noFill/>
            <a:ln w="1" cap="sq">
              <a:solidFill>
                <a:schemeClr val="tx1"/>
              </a:solidFill>
              <a:round/>
              <a:headEnd/>
              <a:tailEnd/>
            </a:ln>
            <a:effectLst/>
          </p:spPr>
          <p:txBody>
            <a:bodyPr/>
            <a:lstStyle/>
            <a:p>
              <a:endParaRPr lang="en-US"/>
            </a:p>
          </p:txBody>
        </p:sp>
        <p:sp>
          <p:nvSpPr>
            <p:cNvPr id="8537" name="Line 175"/>
            <p:cNvSpPr>
              <a:spLocks noChangeShapeType="1"/>
            </p:cNvSpPr>
            <p:nvPr/>
          </p:nvSpPr>
          <p:spPr bwMode="auto">
            <a:xfrm>
              <a:off x="3200" y="3427"/>
              <a:ext cx="1056" cy="0"/>
            </a:xfrm>
            <a:prstGeom prst="line">
              <a:avLst/>
            </a:prstGeom>
            <a:noFill/>
            <a:ln w="9525">
              <a:solidFill>
                <a:schemeClr val="tx1"/>
              </a:solidFill>
              <a:round/>
              <a:headEnd/>
              <a:tailEnd/>
            </a:ln>
            <a:effectLst/>
          </p:spPr>
          <p:txBody>
            <a:bodyPr/>
            <a:lstStyle/>
            <a:p>
              <a:endParaRPr lang="en-US"/>
            </a:p>
          </p:txBody>
        </p:sp>
        <p:sp>
          <p:nvSpPr>
            <p:cNvPr id="8538" name="Line 176"/>
            <p:cNvSpPr>
              <a:spLocks noChangeShapeType="1"/>
            </p:cNvSpPr>
            <p:nvPr/>
          </p:nvSpPr>
          <p:spPr bwMode="auto">
            <a:xfrm>
              <a:off x="3200" y="3427"/>
              <a:ext cx="1056" cy="0"/>
            </a:xfrm>
            <a:prstGeom prst="line">
              <a:avLst/>
            </a:prstGeom>
            <a:noFill/>
            <a:ln w="9525">
              <a:solidFill>
                <a:srgbClr val="000000"/>
              </a:solidFill>
              <a:round/>
              <a:headEnd/>
              <a:tailEnd/>
            </a:ln>
            <a:effectLst/>
          </p:spPr>
          <p:txBody>
            <a:bodyPr/>
            <a:lstStyle/>
            <a:p>
              <a:endParaRPr lang="en-US"/>
            </a:p>
          </p:txBody>
        </p:sp>
        <p:sp>
          <p:nvSpPr>
            <p:cNvPr id="8539" name="Line 177"/>
            <p:cNvSpPr>
              <a:spLocks noChangeShapeType="1"/>
            </p:cNvSpPr>
            <p:nvPr/>
          </p:nvSpPr>
          <p:spPr bwMode="auto">
            <a:xfrm>
              <a:off x="3200" y="3427"/>
              <a:ext cx="1056" cy="0"/>
            </a:xfrm>
            <a:prstGeom prst="line">
              <a:avLst/>
            </a:prstGeom>
            <a:noFill/>
            <a:ln w="1" cap="sq">
              <a:solidFill>
                <a:schemeClr val="tx1"/>
              </a:solidFill>
              <a:round/>
              <a:headEnd/>
              <a:tailEnd/>
            </a:ln>
            <a:effectLst/>
          </p:spPr>
          <p:txBody>
            <a:bodyPr/>
            <a:lstStyle/>
            <a:p>
              <a:endParaRPr lang="en-US"/>
            </a:p>
          </p:txBody>
        </p:sp>
        <p:sp>
          <p:nvSpPr>
            <p:cNvPr id="8540" name="Line 178"/>
            <p:cNvSpPr>
              <a:spLocks noChangeShapeType="1"/>
            </p:cNvSpPr>
            <p:nvPr/>
          </p:nvSpPr>
          <p:spPr bwMode="auto">
            <a:xfrm>
              <a:off x="5312" y="2948"/>
              <a:ext cx="0" cy="479"/>
            </a:xfrm>
            <a:prstGeom prst="line">
              <a:avLst/>
            </a:prstGeom>
            <a:noFill/>
            <a:ln w="9525">
              <a:solidFill>
                <a:schemeClr val="tx1"/>
              </a:solidFill>
              <a:round/>
              <a:headEnd/>
              <a:tailEnd/>
            </a:ln>
            <a:effectLst/>
          </p:spPr>
          <p:txBody>
            <a:bodyPr/>
            <a:lstStyle/>
            <a:p>
              <a:endParaRPr lang="en-US"/>
            </a:p>
          </p:txBody>
        </p:sp>
        <p:sp>
          <p:nvSpPr>
            <p:cNvPr id="8541" name="Line 179"/>
            <p:cNvSpPr>
              <a:spLocks noChangeShapeType="1"/>
            </p:cNvSpPr>
            <p:nvPr/>
          </p:nvSpPr>
          <p:spPr bwMode="auto">
            <a:xfrm>
              <a:off x="5312" y="2948"/>
              <a:ext cx="0" cy="479"/>
            </a:xfrm>
            <a:prstGeom prst="line">
              <a:avLst/>
            </a:prstGeom>
            <a:noFill/>
            <a:ln w="9525">
              <a:solidFill>
                <a:srgbClr val="000000"/>
              </a:solidFill>
              <a:round/>
              <a:headEnd/>
              <a:tailEnd/>
            </a:ln>
            <a:effectLst/>
          </p:spPr>
          <p:txBody>
            <a:bodyPr/>
            <a:lstStyle/>
            <a:p>
              <a:endParaRPr lang="en-US"/>
            </a:p>
          </p:txBody>
        </p:sp>
        <p:sp>
          <p:nvSpPr>
            <p:cNvPr id="8542" name="Line 180"/>
            <p:cNvSpPr>
              <a:spLocks noChangeShapeType="1"/>
            </p:cNvSpPr>
            <p:nvPr/>
          </p:nvSpPr>
          <p:spPr bwMode="auto">
            <a:xfrm>
              <a:off x="5312" y="2948"/>
              <a:ext cx="0" cy="479"/>
            </a:xfrm>
            <a:prstGeom prst="line">
              <a:avLst/>
            </a:prstGeom>
            <a:noFill/>
            <a:ln w="1" cap="sq">
              <a:solidFill>
                <a:schemeClr val="tx1"/>
              </a:solidFill>
              <a:round/>
              <a:headEnd/>
              <a:tailEnd/>
            </a:ln>
            <a:effectLst/>
          </p:spPr>
          <p:txBody>
            <a:bodyPr/>
            <a:lstStyle/>
            <a:p>
              <a:endParaRPr lang="en-US"/>
            </a:p>
          </p:txBody>
        </p:sp>
        <p:sp>
          <p:nvSpPr>
            <p:cNvPr id="8543" name="Line 181"/>
            <p:cNvSpPr>
              <a:spLocks noChangeShapeType="1"/>
            </p:cNvSpPr>
            <p:nvPr/>
          </p:nvSpPr>
          <p:spPr bwMode="auto">
            <a:xfrm>
              <a:off x="4256" y="3427"/>
              <a:ext cx="1056" cy="0"/>
            </a:xfrm>
            <a:prstGeom prst="line">
              <a:avLst/>
            </a:prstGeom>
            <a:noFill/>
            <a:ln w="9525">
              <a:solidFill>
                <a:schemeClr val="tx1"/>
              </a:solidFill>
              <a:round/>
              <a:headEnd/>
              <a:tailEnd/>
            </a:ln>
            <a:effectLst/>
          </p:spPr>
          <p:txBody>
            <a:bodyPr/>
            <a:lstStyle/>
            <a:p>
              <a:endParaRPr lang="en-US"/>
            </a:p>
          </p:txBody>
        </p:sp>
        <p:sp>
          <p:nvSpPr>
            <p:cNvPr id="8544" name="Line 182"/>
            <p:cNvSpPr>
              <a:spLocks noChangeShapeType="1"/>
            </p:cNvSpPr>
            <p:nvPr/>
          </p:nvSpPr>
          <p:spPr bwMode="auto">
            <a:xfrm>
              <a:off x="4256" y="3427"/>
              <a:ext cx="1056" cy="0"/>
            </a:xfrm>
            <a:prstGeom prst="line">
              <a:avLst/>
            </a:prstGeom>
            <a:noFill/>
            <a:ln w="9525">
              <a:solidFill>
                <a:srgbClr val="000000"/>
              </a:solidFill>
              <a:round/>
              <a:headEnd/>
              <a:tailEnd/>
            </a:ln>
            <a:effectLst/>
          </p:spPr>
          <p:txBody>
            <a:bodyPr/>
            <a:lstStyle/>
            <a:p>
              <a:endParaRPr lang="en-US"/>
            </a:p>
          </p:txBody>
        </p:sp>
        <p:sp>
          <p:nvSpPr>
            <p:cNvPr id="8545" name="Line 183"/>
            <p:cNvSpPr>
              <a:spLocks noChangeShapeType="1"/>
            </p:cNvSpPr>
            <p:nvPr/>
          </p:nvSpPr>
          <p:spPr bwMode="auto">
            <a:xfrm>
              <a:off x="1088" y="3427"/>
              <a:ext cx="0" cy="479"/>
            </a:xfrm>
            <a:prstGeom prst="line">
              <a:avLst/>
            </a:prstGeom>
            <a:noFill/>
            <a:ln w="9525">
              <a:solidFill>
                <a:schemeClr val="tx1"/>
              </a:solidFill>
              <a:round/>
              <a:headEnd/>
              <a:tailEnd/>
            </a:ln>
            <a:effectLst/>
          </p:spPr>
          <p:txBody>
            <a:bodyPr/>
            <a:lstStyle/>
            <a:p>
              <a:endParaRPr lang="en-US"/>
            </a:p>
          </p:txBody>
        </p:sp>
        <p:sp>
          <p:nvSpPr>
            <p:cNvPr id="8546" name="Line 184"/>
            <p:cNvSpPr>
              <a:spLocks noChangeShapeType="1"/>
            </p:cNvSpPr>
            <p:nvPr/>
          </p:nvSpPr>
          <p:spPr bwMode="auto">
            <a:xfrm>
              <a:off x="1088" y="3427"/>
              <a:ext cx="0" cy="479"/>
            </a:xfrm>
            <a:prstGeom prst="line">
              <a:avLst/>
            </a:prstGeom>
            <a:noFill/>
            <a:ln w="9525">
              <a:solidFill>
                <a:srgbClr val="000000"/>
              </a:solidFill>
              <a:round/>
              <a:headEnd/>
              <a:tailEnd/>
            </a:ln>
            <a:effectLst/>
          </p:spPr>
          <p:txBody>
            <a:bodyPr/>
            <a:lstStyle/>
            <a:p>
              <a:endParaRPr lang="en-US"/>
            </a:p>
          </p:txBody>
        </p:sp>
        <p:sp>
          <p:nvSpPr>
            <p:cNvPr id="8547" name="Line 185"/>
            <p:cNvSpPr>
              <a:spLocks noChangeShapeType="1"/>
            </p:cNvSpPr>
            <p:nvPr/>
          </p:nvSpPr>
          <p:spPr bwMode="auto">
            <a:xfrm>
              <a:off x="2144" y="3427"/>
              <a:ext cx="0" cy="479"/>
            </a:xfrm>
            <a:prstGeom prst="line">
              <a:avLst/>
            </a:prstGeom>
            <a:noFill/>
            <a:ln w="9525">
              <a:solidFill>
                <a:schemeClr val="tx1"/>
              </a:solidFill>
              <a:round/>
              <a:headEnd/>
              <a:tailEnd/>
            </a:ln>
            <a:effectLst/>
          </p:spPr>
          <p:txBody>
            <a:bodyPr/>
            <a:lstStyle/>
            <a:p>
              <a:endParaRPr lang="en-US"/>
            </a:p>
          </p:txBody>
        </p:sp>
        <p:sp>
          <p:nvSpPr>
            <p:cNvPr id="8548" name="Line 186"/>
            <p:cNvSpPr>
              <a:spLocks noChangeShapeType="1"/>
            </p:cNvSpPr>
            <p:nvPr/>
          </p:nvSpPr>
          <p:spPr bwMode="auto">
            <a:xfrm>
              <a:off x="2144" y="3427"/>
              <a:ext cx="0" cy="479"/>
            </a:xfrm>
            <a:prstGeom prst="line">
              <a:avLst/>
            </a:prstGeom>
            <a:noFill/>
            <a:ln w="9525">
              <a:solidFill>
                <a:srgbClr val="000000"/>
              </a:solidFill>
              <a:round/>
              <a:headEnd/>
              <a:tailEnd/>
            </a:ln>
            <a:effectLst/>
          </p:spPr>
          <p:txBody>
            <a:bodyPr/>
            <a:lstStyle/>
            <a:p>
              <a:endParaRPr lang="en-US"/>
            </a:p>
          </p:txBody>
        </p:sp>
        <p:sp>
          <p:nvSpPr>
            <p:cNvPr id="8549" name="Line 187"/>
            <p:cNvSpPr>
              <a:spLocks noChangeShapeType="1"/>
            </p:cNvSpPr>
            <p:nvPr/>
          </p:nvSpPr>
          <p:spPr bwMode="auto">
            <a:xfrm>
              <a:off x="1088" y="3906"/>
              <a:ext cx="1056" cy="0"/>
            </a:xfrm>
            <a:prstGeom prst="line">
              <a:avLst/>
            </a:prstGeom>
            <a:noFill/>
            <a:ln w="9525">
              <a:solidFill>
                <a:schemeClr val="tx1"/>
              </a:solidFill>
              <a:round/>
              <a:headEnd/>
              <a:tailEnd/>
            </a:ln>
            <a:effectLst/>
          </p:spPr>
          <p:txBody>
            <a:bodyPr/>
            <a:lstStyle/>
            <a:p>
              <a:endParaRPr lang="en-US"/>
            </a:p>
          </p:txBody>
        </p:sp>
        <p:sp>
          <p:nvSpPr>
            <p:cNvPr id="8550" name="Line 188"/>
            <p:cNvSpPr>
              <a:spLocks noChangeShapeType="1"/>
            </p:cNvSpPr>
            <p:nvPr/>
          </p:nvSpPr>
          <p:spPr bwMode="auto">
            <a:xfrm>
              <a:off x="1088" y="3906"/>
              <a:ext cx="1056" cy="0"/>
            </a:xfrm>
            <a:prstGeom prst="line">
              <a:avLst/>
            </a:prstGeom>
            <a:noFill/>
            <a:ln w="9525">
              <a:solidFill>
                <a:srgbClr val="000000"/>
              </a:solidFill>
              <a:round/>
              <a:headEnd/>
              <a:tailEnd/>
            </a:ln>
            <a:effectLst/>
          </p:spPr>
          <p:txBody>
            <a:bodyPr/>
            <a:lstStyle/>
            <a:p>
              <a:endParaRPr lang="en-US"/>
            </a:p>
          </p:txBody>
        </p:sp>
        <p:sp>
          <p:nvSpPr>
            <p:cNvPr id="8551" name="Line 189"/>
            <p:cNvSpPr>
              <a:spLocks noChangeShapeType="1"/>
            </p:cNvSpPr>
            <p:nvPr/>
          </p:nvSpPr>
          <p:spPr bwMode="auto">
            <a:xfrm>
              <a:off x="1088" y="3906"/>
              <a:ext cx="1056" cy="0"/>
            </a:xfrm>
            <a:prstGeom prst="line">
              <a:avLst/>
            </a:prstGeom>
            <a:noFill/>
            <a:ln w="1" cap="sq">
              <a:solidFill>
                <a:schemeClr val="tx1"/>
              </a:solidFill>
              <a:round/>
              <a:headEnd/>
              <a:tailEnd/>
            </a:ln>
            <a:effectLst/>
          </p:spPr>
          <p:txBody>
            <a:bodyPr/>
            <a:lstStyle/>
            <a:p>
              <a:endParaRPr lang="en-US"/>
            </a:p>
          </p:txBody>
        </p:sp>
        <p:sp>
          <p:nvSpPr>
            <p:cNvPr id="8552" name="Line 190"/>
            <p:cNvSpPr>
              <a:spLocks noChangeShapeType="1"/>
            </p:cNvSpPr>
            <p:nvPr/>
          </p:nvSpPr>
          <p:spPr bwMode="auto">
            <a:xfrm>
              <a:off x="3200" y="3427"/>
              <a:ext cx="0" cy="479"/>
            </a:xfrm>
            <a:prstGeom prst="line">
              <a:avLst/>
            </a:prstGeom>
            <a:noFill/>
            <a:ln w="9525">
              <a:solidFill>
                <a:schemeClr val="tx1"/>
              </a:solidFill>
              <a:round/>
              <a:headEnd/>
              <a:tailEnd/>
            </a:ln>
            <a:effectLst/>
          </p:spPr>
          <p:txBody>
            <a:bodyPr/>
            <a:lstStyle/>
            <a:p>
              <a:endParaRPr lang="en-US"/>
            </a:p>
          </p:txBody>
        </p:sp>
        <p:sp>
          <p:nvSpPr>
            <p:cNvPr id="8553" name="Line 191"/>
            <p:cNvSpPr>
              <a:spLocks noChangeShapeType="1"/>
            </p:cNvSpPr>
            <p:nvPr/>
          </p:nvSpPr>
          <p:spPr bwMode="auto">
            <a:xfrm>
              <a:off x="3200" y="3427"/>
              <a:ext cx="0" cy="479"/>
            </a:xfrm>
            <a:prstGeom prst="line">
              <a:avLst/>
            </a:prstGeom>
            <a:noFill/>
            <a:ln w="9525">
              <a:solidFill>
                <a:srgbClr val="000000"/>
              </a:solidFill>
              <a:round/>
              <a:headEnd/>
              <a:tailEnd/>
            </a:ln>
            <a:effectLst/>
          </p:spPr>
          <p:txBody>
            <a:bodyPr/>
            <a:lstStyle/>
            <a:p>
              <a:endParaRPr lang="en-US"/>
            </a:p>
          </p:txBody>
        </p:sp>
        <p:sp>
          <p:nvSpPr>
            <p:cNvPr id="8554" name="Line 192"/>
            <p:cNvSpPr>
              <a:spLocks noChangeShapeType="1"/>
            </p:cNvSpPr>
            <p:nvPr/>
          </p:nvSpPr>
          <p:spPr bwMode="auto">
            <a:xfrm>
              <a:off x="2144" y="3906"/>
              <a:ext cx="1056" cy="0"/>
            </a:xfrm>
            <a:prstGeom prst="line">
              <a:avLst/>
            </a:prstGeom>
            <a:noFill/>
            <a:ln w="9525">
              <a:solidFill>
                <a:schemeClr val="tx1"/>
              </a:solidFill>
              <a:round/>
              <a:headEnd/>
              <a:tailEnd/>
            </a:ln>
            <a:effectLst/>
          </p:spPr>
          <p:txBody>
            <a:bodyPr/>
            <a:lstStyle/>
            <a:p>
              <a:endParaRPr lang="en-US"/>
            </a:p>
          </p:txBody>
        </p:sp>
        <p:sp>
          <p:nvSpPr>
            <p:cNvPr id="8555" name="Line 193"/>
            <p:cNvSpPr>
              <a:spLocks noChangeShapeType="1"/>
            </p:cNvSpPr>
            <p:nvPr/>
          </p:nvSpPr>
          <p:spPr bwMode="auto">
            <a:xfrm>
              <a:off x="2144" y="3906"/>
              <a:ext cx="1056" cy="0"/>
            </a:xfrm>
            <a:prstGeom prst="line">
              <a:avLst/>
            </a:prstGeom>
            <a:noFill/>
            <a:ln w="9525">
              <a:solidFill>
                <a:srgbClr val="000000"/>
              </a:solidFill>
              <a:round/>
              <a:headEnd/>
              <a:tailEnd/>
            </a:ln>
            <a:effectLst/>
          </p:spPr>
          <p:txBody>
            <a:bodyPr/>
            <a:lstStyle/>
            <a:p>
              <a:endParaRPr lang="en-US"/>
            </a:p>
          </p:txBody>
        </p:sp>
        <p:sp>
          <p:nvSpPr>
            <p:cNvPr id="8556" name="Line 194"/>
            <p:cNvSpPr>
              <a:spLocks noChangeShapeType="1"/>
            </p:cNvSpPr>
            <p:nvPr/>
          </p:nvSpPr>
          <p:spPr bwMode="auto">
            <a:xfrm>
              <a:off x="2144" y="3906"/>
              <a:ext cx="1056" cy="0"/>
            </a:xfrm>
            <a:prstGeom prst="line">
              <a:avLst/>
            </a:prstGeom>
            <a:noFill/>
            <a:ln w="1" cap="sq">
              <a:solidFill>
                <a:schemeClr val="tx1"/>
              </a:solidFill>
              <a:round/>
              <a:headEnd/>
              <a:tailEnd/>
            </a:ln>
            <a:effectLst/>
          </p:spPr>
          <p:txBody>
            <a:bodyPr/>
            <a:lstStyle/>
            <a:p>
              <a:endParaRPr lang="en-US"/>
            </a:p>
          </p:txBody>
        </p:sp>
        <p:sp>
          <p:nvSpPr>
            <p:cNvPr id="8557" name="Line 195"/>
            <p:cNvSpPr>
              <a:spLocks noChangeShapeType="1"/>
            </p:cNvSpPr>
            <p:nvPr/>
          </p:nvSpPr>
          <p:spPr bwMode="auto">
            <a:xfrm>
              <a:off x="4256" y="3427"/>
              <a:ext cx="0" cy="479"/>
            </a:xfrm>
            <a:prstGeom prst="line">
              <a:avLst/>
            </a:prstGeom>
            <a:noFill/>
            <a:ln w="9525">
              <a:solidFill>
                <a:schemeClr val="tx1"/>
              </a:solidFill>
              <a:round/>
              <a:headEnd/>
              <a:tailEnd/>
            </a:ln>
            <a:effectLst/>
          </p:spPr>
          <p:txBody>
            <a:bodyPr/>
            <a:lstStyle/>
            <a:p>
              <a:endParaRPr lang="en-US"/>
            </a:p>
          </p:txBody>
        </p:sp>
        <p:sp>
          <p:nvSpPr>
            <p:cNvPr id="8558" name="Line 196"/>
            <p:cNvSpPr>
              <a:spLocks noChangeShapeType="1"/>
            </p:cNvSpPr>
            <p:nvPr/>
          </p:nvSpPr>
          <p:spPr bwMode="auto">
            <a:xfrm>
              <a:off x="4256" y="3427"/>
              <a:ext cx="0" cy="479"/>
            </a:xfrm>
            <a:prstGeom prst="line">
              <a:avLst/>
            </a:prstGeom>
            <a:noFill/>
            <a:ln w="9525">
              <a:solidFill>
                <a:srgbClr val="000000"/>
              </a:solidFill>
              <a:round/>
              <a:headEnd/>
              <a:tailEnd/>
            </a:ln>
            <a:effectLst/>
          </p:spPr>
          <p:txBody>
            <a:bodyPr/>
            <a:lstStyle/>
            <a:p>
              <a:endParaRPr lang="en-US"/>
            </a:p>
          </p:txBody>
        </p:sp>
        <p:sp>
          <p:nvSpPr>
            <p:cNvPr id="8559" name="Line 197"/>
            <p:cNvSpPr>
              <a:spLocks noChangeShapeType="1"/>
            </p:cNvSpPr>
            <p:nvPr/>
          </p:nvSpPr>
          <p:spPr bwMode="auto">
            <a:xfrm>
              <a:off x="3200" y="3906"/>
              <a:ext cx="1056" cy="0"/>
            </a:xfrm>
            <a:prstGeom prst="line">
              <a:avLst/>
            </a:prstGeom>
            <a:noFill/>
            <a:ln w="9525">
              <a:solidFill>
                <a:schemeClr val="tx1"/>
              </a:solidFill>
              <a:round/>
              <a:headEnd/>
              <a:tailEnd/>
            </a:ln>
            <a:effectLst/>
          </p:spPr>
          <p:txBody>
            <a:bodyPr/>
            <a:lstStyle/>
            <a:p>
              <a:endParaRPr lang="en-US"/>
            </a:p>
          </p:txBody>
        </p:sp>
        <p:sp>
          <p:nvSpPr>
            <p:cNvPr id="8560" name="Line 198"/>
            <p:cNvSpPr>
              <a:spLocks noChangeShapeType="1"/>
            </p:cNvSpPr>
            <p:nvPr/>
          </p:nvSpPr>
          <p:spPr bwMode="auto">
            <a:xfrm>
              <a:off x="3200" y="3906"/>
              <a:ext cx="1056" cy="0"/>
            </a:xfrm>
            <a:prstGeom prst="line">
              <a:avLst/>
            </a:prstGeom>
            <a:noFill/>
            <a:ln w="9525">
              <a:solidFill>
                <a:srgbClr val="000000"/>
              </a:solidFill>
              <a:round/>
              <a:headEnd/>
              <a:tailEnd/>
            </a:ln>
            <a:effectLst/>
          </p:spPr>
          <p:txBody>
            <a:bodyPr/>
            <a:lstStyle/>
            <a:p>
              <a:endParaRPr lang="en-US"/>
            </a:p>
          </p:txBody>
        </p:sp>
        <p:sp>
          <p:nvSpPr>
            <p:cNvPr id="8561" name="Line 199"/>
            <p:cNvSpPr>
              <a:spLocks noChangeShapeType="1"/>
            </p:cNvSpPr>
            <p:nvPr/>
          </p:nvSpPr>
          <p:spPr bwMode="auto">
            <a:xfrm>
              <a:off x="3200" y="3906"/>
              <a:ext cx="1056" cy="0"/>
            </a:xfrm>
            <a:prstGeom prst="line">
              <a:avLst/>
            </a:prstGeom>
            <a:noFill/>
            <a:ln w="1" cap="sq">
              <a:solidFill>
                <a:schemeClr val="tx1"/>
              </a:solidFill>
              <a:round/>
              <a:headEnd/>
              <a:tailEnd/>
            </a:ln>
            <a:effectLst/>
          </p:spPr>
          <p:txBody>
            <a:bodyPr/>
            <a:lstStyle/>
            <a:p>
              <a:endParaRPr lang="en-US"/>
            </a:p>
          </p:txBody>
        </p:sp>
        <p:sp>
          <p:nvSpPr>
            <p:cNvPr id="8562" name="Line 200"/>
            <p:cNvSpPr>
              <a:spLocks noChangeShapeType="1"/>
            </p:cNvSpPr>
            <p:nvPr/>
          </p:nvSpPr>
          <p:spPr bwMode="auto">
            <a:xfrm>
              <a:off x="5312" y="3427"/>
              <a:ext cx="0" cy="479"/>
            </a:xfrm>
            <a:prstGeom prst="line">
              <a:avLst/>
            </a:prstGeom>
            <a:noFill/>
            <a:ln w="9525">
              <a:solidFill>
                <a:schemeClr val="tx1"/>
              </a:solidFill>
              <a:round/>
              <a:headEnd/>
              <a:tailEnd/>
            </a:ln>
            <a:effectLst/>
          </p:spPr>
          <p:txBody>
            <a:bodyPr/>
            <a:lstStyle/>
            <a:p>
              <a:endParaRPr lang="en-US"/>
            </a:p>
          </p:txBody>
        </p:sp>
        <p:sp>
          <p:nvSpPr>
            <p:cNvPr id="8563" name="Line 201"/>
            <p:cNvSpPr>
              <a:spLocks noChangeShapeType="1"/>
            </p:cNvSpPr>
            <p:nvPr/>
          </p:nvSpPr>
          <p:spPr bwMode="auto">
            <a:xfrm>
              <a:off x="5312" y="3427"/>
              <a:ext cx="0" cy="479"/>
            </a:xfrm>
            <a:prstGeom prst="line">
              <a:avLst/>
            </a:prstGeom>
            <a:noFill/>
            <a:ln w="9525">
              <a:solidFill>
                <a:srgbClr val="000000"/>
              </a:solidFill>
              <a:round/>
              <a:headEnd/>
              <a:tailEnd/>
            </a:ln>
            <a:effectLst/>
          </p:spPr>
          <p:txBody>
            <a:bodyPr/>
            <a:lstStyle/>
            <a:p>
              <a:endParaRPr lang="en-US"/>
            </a:p>
          </p:txBody>
        </p:sp>
        <p:sp>
          <p:nvSpPr>
            <p:cNvPr id="8564" name="Line 202"/>
            <p:cNvSpPr>
              <a:spLocks noChangeShapeType="1"/>
            </p:cNvSpPr>
            <p:nvPr/>
          </p:nvSpPr>
          <p:spPr bwMode="auto">
            <a:xfrm>
              <a:off x="4256" y="3906"/>
              <a:ext cx="1056" cy="0"/>
            </a:xfrm>
            <a:prstGeom prst="line">
              <a:avLst/>
            </a:prstGeom>
            <a:noFill/>
            <a:ln w="9525">
              <a:solidFill>
                <a:schemeClr val="tx1"/>
              </a:solidFill>
              <a:round/>
              <a:headEnd/>
              <a:tailEnd/>
            </a:ln>
            <a:effectLst/>
          </p:spPr>
          <p:txBody>
            <a:bodyPr/>
            <a:lstStyle/>
            <a:p>
              <a:endParaRPr lang="en-US"/>
            </a:p>
          </p:txBody>
        </p:sp>
        <p:sp>
          <p:nvSpPr>
            <p:cNvPr id="8565" name="Line 203"/>
            <p:cNvSpPr>
              <a:spLocks noChangeShapeType="1"/>
            </p:cNvSpPr>
            <p:nvPr/>
          </p:nvSpPr>
          <p:spPr bwMode="auto">
            <a:xfrm>
              <a:off x="4256" y="3906"/>
              <a:ext cx="1056" cy="0"/>
            </a:xfrm>
            <a:prstGeom prst="line">
              <a:avLst/>
            </a:prstGeom>
            <a:noFill/>
            <a:ln w="9525">
              <a:solidFill>
                <a:srgbClr val="000000"/>
              </a:solidFill>
              <a:round/>
              <a:headEnd/>
              <a:tailEnd/>
            </a:ln>
            <a:effectLst/>
          </p:spPr>
          <p:txBody>
            <a:bodyPr/>
            <a:lstStyle/>
            <a:p>
              <a:endParaRPr lang="en-US"/>
            </a:p>
          </p:txBody>
        </p:sp>
      </p:grpSp>
      <p:sp>
        <p:nvSpPr>
          <p:cNvPr id="8396" name="Text Box 204"/>
          <p:cNvSpPr txBox="1">
            <a:spLocks noChangeArrowheads="1"/>
          </p:cNvSpPr>
          <p:nvPr/>
        </p:nvSpPr>
        <p:spPr bwMode="auto">
          <a:xfrm>
            <a:off x="3406775" y="2325688"/>
            <a:ext cx="1565275" cy="850900"/>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Letter completely persuades principle to start a sign language class by using persuasive language.</a:t>
            </a:r>
          </a:p>
        </p:txBody>
      </p:sp>
      <p:sp>
        <p:nvSpPr>
          <p:cNvPr id="8397" name="Text Box 205"/>
          <p:cNvSpPr txBox="1">
            <a:spLocks noChangeArrowheads="1"/>
          </p:cNvSpPr>
          <p:nvPr/>
        </p:nvSpPr>
        <p:spPr bwMode="auto">
          <a:xfrm>
            <a:off x="6750050" y="2316163"/>
            <a:ext cx="1584325" cy="793750"/>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Letter is not persuasive.</a:t>
            </a:r>
          </a:p>
        </p:txBody>
      </p:sp>
      <p:sp>
        <p:nvSpPr>
          <p:cNvPr id="8398" name="Text Box 206"/>
          <p:cNvSpPr txBox="1">
            <a:spLocks noChangeArrowheads="1"/>
          </p:cNvSpPr>
          <p:nvPr/>
        </p:nvSpPr>
        <p:spPr bwMode="auto">
          <a:xfrm>
            <a:off x="5013325" y="3243263"/>
            <a:ext cx="1690688" cy="625475"/>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Letter is somewhat in correct format.</a:t>
            </a:r>
          </a:p>
        </p:txBody>
      </p:sp>
      <p:sp>
        <p:nvSpPr>
          <p:cNvPr id="8399" name="Text Box 207"/>
          <p:cNvSpPr txBox="1">
            <a:spLocks noChangeArrowheads="1"/>
          </p:cNvSpPr>
          <p:nvPr/>
        </p:nvSpPr>
        <p:spPr bwMode="auto">
          <a:xfrm>
            <a:off x="5011738" y="4764088"/>
            <a:ext cx="1668462" cy="579437"/>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Letter does not use enough specific facts or does not use reasoning.</a:t>
            </a:r>
          </a:p>
        </p:txBody>
      </p:sp>
      <p:sp>
        <p:nvSpPr>
          <p:cNvPr id="8400" name="Text Box 208"/>
          <p:cNvSpPr txBox="1">
            <a:spLocks noChangeArrowheads="1"/>
          </p:cNvSpPr>
          <p:nvPr/>
        </p:nvSpPr>
        <p:spPr bwMode="auto">
          <a:xfrm>
            <a:off x="6750050" y="4752975"/>
            <a:ext cx="1543050" cy="592138"/>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Letter does not use any specific facts.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149225" y="215900"/>
            <a:ext cx="9818688" cy="7146925"/>
          </a:xfrm>
          <a:prstGeom prst="rect">
            <a:avLst/>
          </a:prstGeom>
          <a:noFill/>
          <a:ln w="9525">
            <a:noFill/>
            <a:miter lim="800000"/>
            <a:headEnd/>
            <a:tailEnd/>
          </a:ln>
          <a:effectLst/>
        </p:spPr>
        <p:txBody>
          <a:bodyPr lIns="0" tIns="0" rIns="0" bIns="0">
            <a:spAutoFit/>
          </a:bodyPr>
          <a:lstStyle/>
          <a:p>
            <a:pPr algn="ctr">
              <a:lnSpc>
                <a:spcPct val="95000"/>
              </a:lnSpc>
            </a:pPr>
            <a:r>
              <a:rPr lang="en-US" sz="2900" b="1" dirty="0">
                <a:solidFill>
                  <a:srgbClr val="FFFFFF"/>
                </a:solidFill>
                <a:latin typeface="Comic Sans MS" pitchFamily="66" charset="0"/>
              </a:rPr>
              <a:t>Evaluation </a:t>
            </a:r>
            <a:endParaRPr lang="en-US" dirty="0"/>
          </a:p>
          <a:p>
            <a:pPr algn="ctr">
              <a:lnSpc>
                <a:spcPct val="95000"/>
              </a:lnSpc>
            </a:pPr>
            <a:r>
              <a:rPr lang="en-US" sz="2700" dirty="0">
                <a:solidFill>
                  <a:srgbClr val="FFFFFF"/>
                </a:solidFill>
                <a:latin typeface="Comic Sans MS" pitchFamily="66" charset="0"/>
              </a:rPr>
              <a:t>Task 2</a:t>
            </a:r>
          </a:p>
        </p:txBody>
      </p:sp>
      <p:grpSp>
        <p:nvGrpSpPr>
          <p:cNvPr id="2" name="Group 5"/>
          <p:cNvGrpSpPr>
            <a:grpSpLocks noRot="1"/>
          </p:cNvGrpSpPr>
          <p:nvPr/>
        </p:nvGrpSpPr>
        <p:grpSpPr bwMode="auto">
          <a:xfrm>
            <a:off x="1727200" y="1524000"/>
            <a:ext cx="6705600" cy="4733925"/>
            <a:chOff x="1088" y="924"/>
            <a:chExt cx="4224" cy="2982"/>
          </a:xfrm>
        </p:grpSpPr>
        <p:sp>
          <p:nvSpPr>
            <p:cNvPr id="3" name="Rectangle 6"/>
            <p:cNvSpPr>
              <a:spLocks noChangeArrowheads="1"/>
            </p:cNvSpPr>
            <p:nvPr/>
          </p:nvSpPr>
          <p:spPr bwMode="auto">
            <a:xfrm>
              <a:off x="1088" y="924"/>
              <a:ext cx="1066" cy="479"/>
            </a:xfrm>
            <a:prstGeom prst="rect">
              <a:avLst/>
            </a:prstGeom>
            <a:noFill/>
            <a:ln w="9525">
              <a:noFill/>
              <a:miter lim="800000"/>
              <a:headEnd/>
              <a:tailEnd/>
            </a:ln>
            <a:effectLst/>
          </p:spPr>
          <p:txBody>
            <a:bodyPr lIns="0" tIns="0" rIns="0" bIns="0"/>
            <a:lstStyle/>
            <a:p>
              <a:pPr>
                <a:lnSpc>
                  <a:spcPct val="95000"/>
                </a:lnSpc>
              </a:pPr>
              <a:r>
                <a:rPr lang="en-US" sz="1600" b="1">
                  <a:solidFill>
                    <a:srgbClr val="FFFFFF"/>
                  </a:solidFill>
                  <a:latin typeface="Comic Sans MS" pitchFamily="66" charset="0"/>
                </a:rPr>
                <a:t>Rubric for Timeline</a:t>
              </a:r>
            </a:p>
          </p:txBody>
        </p:sp>
        <p:sp>
          <p:nvSpPr>
            <p:cNvPr id="4" name="Rectangle 7"/>
            <p:cNvSpPr>
              <a:spLocks noChangeArrowheads="1"/>
            </p:cNvSpPr>
            <p:nvPr/>
          </p:nvSpPr>
          <p:spPr bwMode="auto">
            <a:xfrm>
              <a:off x="2154" y="924"/>
              <a:ext cx="1046" cy="479"/>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3</a:t>
              </a:r>
            </a:p>
          </p:txBody>
        </p:sp>
        <p:sp>
          <p:nvSpPr>
            <p:cNvPr id="5" name="Rectangle 8"/>
            <p:cNvSpPr>
              <a:spLocks noChangeArrowheads="1"/>
            </p:cNvSpPr>
            <p:nvPr/>
          </p:nvSpPr>
          <p:spPr bwMode="auto">
            <a:xfrm>
              <a:off x="3200" y="924"/>
              <a:ext cx="1056" cy="479"/>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2</a:t>
              </a:r>
            </a:p>
          </p:txBody>
        </p:sp>
        <p:sp>
          <p:nvSpPr>
            <p:cNvPr id="6" name="Rectangle 9"/>
            <p:cNvSpPr>
              <a:spLocks noChangeArrowheads="1"/>
            </p:cNvSpPr>
            <p:nvPr/>
          </p:nvSpPr>
          <p:spPr bwMode="auto">
            <a:xfrm>
              <a:off x="4256" y="924"/>
              <a:ext cx="1056" cy="479"/>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1</a:t>
              </a:r>
            </a:p>
          </p:txBody>
        </p:sp>
        <p:sp>
          <p:nvSpPr>
            <p:cNvPr id="7" name="Rectangle 10"/>
            <p:cNvSpPr>
              <a:spLocks noChangeArrowheads="1"/>
            </p:cNvSpPr>
            <p:nvPr/>
          </p:nvSpPr>
          <p:spPr bwMode="auto">
            <a:xfrm>
              <a:off x="1088" y="1403"/>
              <a:ext cx="1066" cy="581"/>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Facts</a:t>
              </a:r>
            </a:p>
          </p:txBody>
        </p:sp>
        <p:sp>
          <p:nvSpPr>
            <p:cNvPr id="8" name="Rectangle 11"/>
            <p:cNvSpPr>
              <a:spLocks noChangeArrowheads="1"/>
            </p:cNvSpPr>
            <p:nvPr/>
          </p:nvSpPr>
          <p:spPr bwMode="auto">
            <a:xfrm>
              <a:off x="2154" y="1403"/>
              <a:ext cx="1046" cy="581"/>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Timeline includes eight facts.</a:t>
              </a:r>
            </a:p>
          </p:txBody>
        </p:sp>
        <p:sp>
          <p:nvSpPr>
            <p:cNvPr id="9" name="Rectangle 12"/>
            <p:cNvSpPr>
              <a:spLocks noChangeArrowheads="1"/>
            </p:cNvSpPr>
            <p:nvPr/>
          </p:nvSpPr>
          <p:spPr bwMode="auto">
            <a:xfrm>
              <a:off x="3200" y="1403"/>
              <a:ext cx="1056" cy="581"/>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Timeline includes five to seven facts.</a:t>
              </a:r>
            </a:p>
          </p:txBody>
        </p:sp>
        <p:sp>
          <p:nvSpPr>
            <p:cNvPr id="10" name="Rectangle 13"/>
            <p:cNvSpPr>
              <a:spLocks noChangeArrowheads="1"/>
            </p:cNvSpPr>
            <p:nvPr/>
          </p:nvSpPr>
          <p:spPr bwMode="auto">
            <a:xfrm>
              <a:off x="4256" y="1403"/>
              <a:ext cx="1056" cy="581"/>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Timeline includes less than five facts.</a:t>
              </a:r>
            </a:p>
          </p:txBody>
        </p:sp>
        <p:sp>
          <p:nvSpPr>
            <p:cNvPr id="11" name="Rectangle 14"/>
            <p:cNvSpPr>
              <a:spLocks noChangeArrowheads="1"/>
            </p:cNvSpPr>
            <p:nvPr/>
          </p:nvSpPr>
          <p:spPr bwMode="auto">
            <a:xfrm>
              <a:off x="1088" y="1984"/>
              <a:ext cx="1066" cy="485"/>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Description</a:t>
              </a:r>
            </a:p>
          </p:txBody>
        </p:sp>
        <p:sp>
          <p:nvSpPr>
            <p:cNvPr id="12" name="Rectangle 15"/>
            <p:cNvSpPr>
              <a:spLocks noChangeArrowheads="1"/>
            </p:cNvSpPr>
            <p:nvPr/>
          </p:nvSpPr>
          <p:spPr bwMode="auto">
            <a:xfrm>
              <a:off x="2154" y="1984"/>
              <a:ext cx="1046" cy="485"/>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Each fact includes a description, one to two sentences long.</a:t>
              </a:r>
            </a:p>
          </p:txBody>
        </p:sp>
        <p:sp>
          <p:nvSpPr>
            <p:cNvPr id="13" name="Rectangle 16"/>
            <p:cNvSpPr>
              <a:spLocks noChangeArrowheads="1"/>
            </p:cNvSpPr>
            <p:nvPr/>
          </p:nvSpPr>
          <p:spPr bwMode="auto">
            <a:xfrm>
              <a:off x="3200" y="1984"/>
              <a:ext cx="1056" cy="485"/>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Not all facts have descriptions.</a:t>
              </a:r>
            </a:p>
          </p:txBody>
        </p:sp>
        <p:sp>
          <p:nvSpPr>
            <p:cNvPr id="14" name="Rectangle 17"/>
            <p:cNvSpPr>
              <a:spLocks noChangeArrowheads="1"/>
            </p:cNvSpPr>
            <p:nvPr/>
          </p:nvSpPr>
          <p:spPr bwMode="auto">
            <a:xfrm>
              <a:off x="4256" y="1984"/>
              <a:ext cx="1056" cy="485"/>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None of the facts have descriptions.</a:t>
              </a:r>
            </a:p>
          </p:txBody>
        </p:sp>
        <p:sp>
          <p:nvSpPr>
            <p:cNvPr id="15" name="Rectangle 18"/>
            <p:cNvSpPr>
              <a:spLocks noChangeArrowheads="1"/>
            </p:cNvSpPr>
            <p:nvPr/>
          </p:nvSpPr>
          <p:spPr bwMode="auto">
            <a:xfrm>
              <a:off x="1088" y="2469"/>
              <a:ext cx="1066" cy="479"/>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Timeline</a:t>
              </a:r>
            </a:p>
          </p:txBody>
        </p:sp>
        <p:sp>
          <p:nvSpPr>
            <p:cNvPr id="16" name="Rectangle 19"/>
            <p:cNvSpPr>
              <a:spLocks noChangeArrowheads="1"/>
            </p:cNvSpPr>
            <p:nvPr/>
          </p:nvSpPr>
          <p:spPr bwMode="auto">
            <a:xfrm>
              <a:off x="2154" y="2469"/>
              <a:ext cx="104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Timeline is constructed properly. </a:t>
              </a:r>
            </a:p>
          </p:txBody>
        </p:sp>
        <p:sp>
          <p:nvSpPr>
            <p:cNvPr id="17" name="Rectangle 20"/>
            <p:cNvSpPr>
              <a:spLocks noChangeArrowheads="1"/>
            </p:cNvSpPr>
            <p:nvPr/>
          </p:nvSpPr>
          <p:spPr bwMode="auto">
            <a:xfrm>
              <a:off x="3200" y="2469"/>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Timeline is somewhat constructed properly. </a:t>
              </a:r>
            </a:p>
          </p:txBody>
        </p:sp>
        <p:sp>
          <p:nvSpPr>
            <p:cNvPr id="18" name="Rectangle 21"/>
            <p:cNvSpPr>
              <a:spLocks noChangeArrowheads="1"/>
            </p:cNvSpPr>
            <p:nvPr/>
          </p:nvSpPr>
          <p:spPr bwMode="auto">
            <a:xfrm>
              <a:off x="4256" y="2469"/>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Timeline is completely wrong or there is not a time line.</a:t>
              </a:r>
              <a:endParaRPr lang="en-US" sz="2800"/>
            </a:p>
            <a:p>
              <a:pPr>
                <a:lnSpc>
                  <a:spcPct val="95000"/>
                </a:lnSpc>
              </a:pPr>
              <a:endParaRPr lang="en-US" sz="900">
                <a:solidFill>
                  <a:srgbClr val="FFFFFF"/>
                </a:solidFill>
                <a:latin typeface="Comic Sans MS" pitchFamily="66" charset="0"/>
              </a:endParaRPr>
            </a:p>
          </p:txBody>
        </p:sp>
        <p:sp>
          <p:nvSpPr>
            <p:cNvPr id="19" name="Rectangle 22"/>
            <p:cNvSpPr>
              <a:spLocks noChangeArrowheads="1"/>
            </p:cNvSpPr>
            <p:nvPr/>
          </p:nvSpPr>
          <p:spPr bwMode="auto">
            <a:xfrm>
              <a:off x="1088" y="2948"/>
              <a:ext cx="1066" cy="479"/>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Facts that Interest you</a:t>
              </a:r>
            </a:p>
          </p:txBody>
        </p:sp>
        <p:sp>
          <p:nvSpPr>
            <p:cNvPr id="20" name="Rectangle 23"/>
            <p:cNvSpPr>
              <a:spLocks noChangeArrowheads="1"/>
            </p:cNvSpPr>
            <p:nvPr/>
          </p:nvSpPr>
          <p:spPr bwMode="auto">
            <a:xfrm>
              <a:off x="2154" y="2948"/>
              <a:ext cx="104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Three facts are chosen and explained why you think they are important in todays deaf community. </a:t>
              </a:r>
            </a:p>
          </p:txBody>
        </p:sp>
        <p:sp>
          <p:nvSpPr>
            <p:cNvPr id="21" name="Rectangle 24"/>
            <p:cNvSpPr>
              <a:spLocks noChangeArrowheads="1"/>
            </p:cNvSpPr>
            <p:nvPr/>
          </p:nvSpPr>
          <p:spPr bwMode="auto">
            <a:xfrm>
              <a:off x="3200" y="2948"/>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Less than three facts are chosen or not explained well.</a:t>
              </a:r>
            </a:p>
          </p:txBody>
        </p:sp>
        <p:sp>
          <p:nvSpPr>
            <p:cNvPr id="22" name="Rectangle 25"/>
            <p:cNvSpPr>
              <a:spLocks noChangeArrowheads="1"/>
            </p:cNvSpPr>
            <p:nvPr/>
          </p:nvSpPr>
          <p:spPr bwMode="auto">
            <a:xfrm>
              <a:off x="4256" y="2948"/>
              <a:ext cx="1056" cy="479"/>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No facts are chosen or not explained at all.</a:t>
              </a:r>
            </a:p>
          </p:txBody>
        </p:sp>
        <p:sp>
          <p:nvSpPr>
            <p:cNvPr id="23" name="Rectangle 26"/>
            <p:cNvSpPr>
              <a:spLocks noChangeArrowheads="1"/>
            </p:cNvSpPr>
            <p:nvPr/>
          </p:nvSpPr>
          <p:spPr bwMode="auto">
            <a:xfrm>
              <a:off x="1088" y="3427"/>
              <a:ext cx="1066" cy="479"/>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24" name="Rectangle 27"/>
            <p:cNvSpPr>
              <a:spLocks noChangeArrowheads="1"/>
            </p:cNvSpPr>
            <p:nvPr/>
          </p:nvSpPr>
          <p:spPr bwMode="auto">
            <a:xfrm>
              <a:off x="2154" y="3427"/>
              <a:ext cx="1046" cy="479"/>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25" name="Rectangle 28"/>
            <p:cNvSpPr>
              <a:spLocks noChangeArrowheads="1"/>
            </p:cNvSpPr>
            <p:nvPr/>
          </p:nvSpPr>
          <p:spPr bwMode="auto">
            <a:xfrm>
              <a:off x="3200" y="3427"/>
              <a:ext cx="1056" cy="479"/>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26" name="Rectangle 29"/>
            <p:cNvSpPr>
              <a:spLocks noChangeArrowheads="1"/>
            </p:cNvSpPr>
            <p:nvPr/>
          </p:nvSpPr>
          <p:spPr bwMode="auto">
            <a:xfrm>
              <a:off x="4256" y="3427"/>
              <a:ext cx="1056" cy="479"/>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27" name="Line 30"/>
            <p:cNvSpPr>
              <a:spLocks noChangeShapeType="1"/>
            </p:cNvSpPr>
            <p:nvPr/>
          </p:nvSpPr>
          <p:spPr bwMode="auto">
            <a:xfrm>
              <a:off x="4256" y="924"/>
              <a:ext cx="1056" cy="0"/>
            </a:xfrm>
            <a:prstGeom prst="line">
              <a:avLst/>
            </a:prstGeom>
            <a:noFill/>
            <a:ln w="1" cap="sq">
              <a:solidFill>
                <a:schemeClr val="tx1"/>
              </a:solidFill>
              <a:round/>
              <a:headEnd/>
              <a:tailEnd/>
            </a:ln>
            <a:effectLst/>
          </p:spPr>
          <p:txBody>
            <a:bodyPr/>
            <a:lstStyle/>
            <a:p>
              <a:endParaRPr lang="en-US"/>
            </a:p>
          </p:txBody>
        </p:sp>
        <p:sp>
          <p:nvSpPr>
            <p:cNvPr id="28" name="Line 31"/>
            <p:cNvSpPr>
              <a:spLocks noChangeShapeType="1"/>
            </p:cNvSpPr>
            <p:nvPr/>
          </p:nvSpPr>
          <p:spPr bwMode="auto">
            <a:xfrm>
              <a:off x="4256" y="1403"/>
              <a:ext cx="1056" cy="0"/>
            </a:xfrm>
            <a:prstGeom prst="line">
              <a:avLst/>
            </a:prstGeom>
            <a:noFill/>
            <a:ln w="1" cap="sq">
              <a:solidFill>
                <a:schemeClr val="tx1"/>
              </a:solidFill>
              <a:round/>
              <a:headEnd/>
              <a:tailEnd/>
            </a:ln>
            <a:effectLst/>
          </p:spPr>
          <p:txBody>
            <a:bodyPr/>
            <a:lstStyle/>
            <a:p>
              <a:endParaRPr lang="en-US"/>
            </a:p>
          </p:txBody>
        </p:sp>
        <p:sp>
          <p:nvSpPr>
            <p:cNvPr id="29" name="Line 32"/>
            <p:cNvSpPr>
              <a:spLocks noChangeShapeType="1"/>
            </p:cNvSpPr>
            <p:nvPr/>
          </p:nvSpPr>
          <p:spPr bwMode="auto">
            <a:xfrm>
              <a:off x="4256" y="1984"/>
              <a:ext cx="1056" cy="0"/>
            </a:xfrm>
            <a:prstGeom prst="line">
              <a:avLst/>
            </a:prstGeom>
            <a:noFill/>
            <a:ln w="1" cap="sq">
              <a:solidFill>
                <a:schemeClr val="tx1"/>
              </a:solidFill>
              <a:round/>
              <a:headEnd/>
              <a:tailEnd/>
            </a:ln>
            <a:effectLst/>
          </p:spPr>
          <p:txBody>
            <a:bodyPr/>
            <a:lstStyle/>
            <a:p>
              <a:endParaRPr lang="en-US"/>
            </a:p>
          </p:txBody>
        </p:sp>
        <p:sp>
          <p:nvSpPr>
            <p:cNvPr id="30" name="Line 33"/>
            <p:cNvSpPr>
              <a:spLocks noChangeShapeType="1"/>
            </p:cNvSpPr>
            <p:nvPr/>
          </p:nvSpPr>
          <p:spPr bwMode="auto">
            <a:xfrm>
              <a:off x="4256" y="2469"/>
              <a:ext cx="1056" cy="0"/>
            </a:xfrm>
            <a:prstGeom prst="line">
              <a:avLst/>
            </a:prstGeom>
            <a:noFill/>
            <a:ln w="1" cap="sq">
              <a:solidFill>
                <a:schemeClr val="tx1"/>
              </a:solidFill>
              <a:round/>
              <a:headEnd/>
              <a:tailEnd/>
            </a:ln>
            <a:effectLst/>
          </p:spPr>
          <p:txBody>
            <a:bodyPr/>
            <a:lstStyle/>
            <a:p>
              <a:endParaRPr lang="en-US"/>
            </a:p>
          </p:txBody>
        </p:sp>
        <p:sp>
          <p:nvSpPr>
            <p:cNvPr id="31" name="Line 34"/>
            <p:cNvSpPr>
              <a:spLocks noChangeShapeType="1"/>
            </p:cNvSpPr>
            <p:nvPr/>
          </p:nvSpPr>
          <p:spPr bwMode="auto">
            <a:xfrm>
              <a:off x="4256" y="2948"/>
              <a:ext cx="1056" cy="0"/>
            </a:xfrm>
            <a:prstGeom prst="line">
              <a:avLst/>
            </a:prstGeom>
            <a:noFill/>
            <a:ln w="1" cap="sq">
              <a:solidFill>
                <a:schemeClr val="tx1"/>
              </a:solidFill>
              <a:round/>
              <a:headEnd/>
              <a:tailEnd/>
            </a:ln>
            <a:effectLst/>
          </p:spPr>
          <p:txBody>
            <a:bodyPr/>
            <a:lstStyle/>
            <a:p>
              <a:endParaRPr lang="en-US"/>
            </a:p>
          </p:txBody>
        </p:sp>
        <p:sp>
          <p:nvSpPr>
            <p:cNvPr id="9420" name="Line 35"/>
            <p:cNvSpPr>
              <a:spLocks noChangeShapeType="1"/>
            </p:cNvSpPr>
            <p:nvPr/>
          </p:nvSpPr>
          <p:spPr bwMode="auto">
            <a:xfrm>
              <a:off x="4256" y="3427"/>
              <a:ext cx="1056" cy="0"/>
            </a:xfrm>
            <a:prstGeom prst="line">
              <a:avLst/>
            </a:prstGeom>
            <a:noFill/>
            <a:ln w="1" cap="sq">
              <a:solidFill>
                <a:schemeClr val="tx1"/>
              </a:solidFill>
              <a:round/>
              <a:headEnd/>
              <a:tailEnd/>
            </a:ln>
            <a:effectLst/>
          </p:spPr>
          <p:txBody>
            <a:bodyPr/>
            <a:lstStyle/>
            <a:p>
              <a:endParaRPr lang="en-US"/>
            </a:p>
          </p:txBody>
        </p:sp>
        <p:sp>
          <p:nvSpPr>
            <p:cNvPr id="9421" name="Line 36"/>
            <p:cNvSpPr>
              <a:spLocks noChangeShapeType="1"/>
            </p:cNvSpPr>
            <p:nvPr/>
          </p:nvSpPr>
          <p:spPr bwMode="auto">
            <a:xfrm>
              <a:off x="4256" y="3906"/>
              <a:ext cx="1056" cy="0"/>
            </a:xfrm>
            <a:prstGeom prst="line">
              <a:avLst/>
            </a:prstGeom>
            <a:noFill/>
            <a:ln w="1" cap="sq">
              <a:solidFill>
                <a:schemeClr val="tx1"/>
              </a:solidFill>
              <a:round/>
              <a:headEnd/>
              <a:tailEnd/>
            </a:ln>
            <a:effectLst/>
          </p:spPr>
          <p:txBody>
            <a:bodyPr/>
            <a:lstStyle/>
            <a:p>
              <a:endParaRPr lang="en-US"/>
            </a:p>
          </p:txBody>
        </p:sp>
        <p:sp>
          <p:nvSpPr>
            <p:cNvPr id="9422" name="Line 37"/>
            <p:cNvSpPr>
              <a:spLocks noChangeShapeType="1"/>
            </p:cNvSpPr>
            <p:nvPr/>
          </p:nvSpPr>
          <p:spPr bwMode="auto">
            <a:xfrm>
              <a:off x="1088" y="3427"/>
              <a:ext cx="0" cy="479"/>
            </a:xfrm>
            <a:prstGeom prst="line">
              <a:avLst/>
            </a:prstGeom>
            <a:noFill/>
            <a:ln w="1" cap="sq">
              <a:solidFill>
                <a:schemeClr val="tx1"/>
              </a:solidFill>
              <a:round/>
              <a:headEnd/>
              <a:tailEnd/>
            </a:ln>
            <a:effectLst/>
          </p:spPr>
          <p:txBody>
            <a:bodyPr/>
            <a:lstStyle/>
            <a:p>
              <a:endParaRPr lang="en-US"/>
            </a:p>
          </p:txBody>
        </p:sp>
        <p:sp>
          <p:nvSpPr>
            <p:cNvPr id="9423" name="Line 38"/>
            <p:cNvSpPr>
              <a:spLocks noChangeShapeType="1"/>
            </p:cNvSpPr>
            <p:nvPr/>
          </p:nvSpPr>
          <p:spPr bwMode="auto">
            <a:xfrm>
              <a:off x="2154" y="3427"/>
              <a:ext cx="0" cy="479"/>
            </a:xfrm>
            <a:prstGeom prst="line">
              <a:avLst/>
            </a:prstGeom>
            <a:noFill/>
            <a:ln w="1" cap="sq">
              <a:solidFill>
                <a:schemeClr val="tx1"/>
              </a:solidFill>
              <a:round/>
              <a:headEnd/>
              <a:tailEnd/>
            </a:ln>
            <a:effectLst/>
          </p:spPr>
          <p:txBody>
            <a:bodyPr/>
            <a:lstStyle/>
            <a:p>
              <a:endParaRPr lang="en-US"/>
            </a:p>
          </p:txBody>
        </p:sp>
        <p:sp>
          <p:nvSpPr>
            <p:cNvPr id="9424" name="Line 39"/>
            <p:cNvSpPr>
              <a:spLocks noChangeShapeType="1"/>
            </p:cNvSpPr>
            <p:nvPr/>
          </p:nvSpPr>
          <p:spPr bwMode="auto">
            <a:xfrm>
              <a:off x="3200" y="3427"/>
              <a:ext cx="0" cy="479"/>
            </a:xfrm>
            <a:prstGeom prst="line">
              <a:avLst/>
            </a:prstGeom>
            <a:noFill/>
            <a:ln w="1" cap="sq">
              <a:solidFill>
                <a:schemeClr val="tx1"/>
              </a:solidFill>
              <a:round/>
              <a:headEnd/>
              <a:tailEnd/>
            </a:ln>
            <a:effectLst/>
          </p:spPr>
          <p:txBody>
            <a:bodyPr/>
            <a:lstStyle/>
            <a:p>
              <a:endParaRPr lang="en-US"/>
            </a:p>
          </p:txBody>
        </p:sp>
        <p:sp>
          <p:nvSpPr>
            <p:cNvPr id="9425" name="Line 40"/>
            <p:cNvSpPr>
              <a:spLocks noChangeShapeType="1"/>
            </p:cNvSpPr>
            <p:nvPr/>
          </p:nvSpPr>
          <p:spPr bwMode="auto">
            <a:xfrm>
              <a:off x="4256" y="3427"/>
              <a:ext cx="0" cy="479"/>
            </a:xfrm>
            <a:prstGeom prst="line">
              <a:avLst/>
            </a:prstGeom>
            <a:noFill/>
            <a:ln w="1" cap="sq">
              <a:solidFill>
                <a:schemeClr val="tx1"/>
              </a:solidFill>
              <a:round/>
              <a:headEnd/>
              <a:tailEnd/>
            </a:ln>
            <a:effectLst/>
          </p:spPr>
          <p:txBody>
            <a:bodyPr/>
            <a:lstStyle/>
            <a:p>
              <a:endParaRPr lang="en-US"/>
            </a:p>
          </p:txBody>
        </p:sp>
        <p:sp>
          <p:nvSpPr>
            <p:cNvPr id="9426" name="Line 41"/>
            <p:cNvSpPr>
              <a:spLocks noChangeShapeType="1"/>
            </p:cNvSpPr>
            <p:nvPr/>
          </p:nvSpPr>
          <p:spPr bwMode="auto">
            <a:xfrm>
              <a:off x="5312" y="3427"/>
              <a:ext cx="0" cy="479"/>
            </a:xfrm>
            <a:prstGeom prst="line">
              <a:avLst/>
            </a:prstGeom>
            <a:noFill/>
            <a:ln w="1" cap="sq">
              <a:solidFill>
                <a:schemeClr val="tx1"/>
              </a:solidFill>
              <a:round/>
              <a:headEnd/>
              <a:tailEnd/>
            </a:ln>
            <a:effectLst/>
          </p:spPr>
          <p:txBody>
            <a:bodyPr/>
            <a:lstStyle/>
            <a:p>
              <a:endParaRPr lang="en-US"/>
            </a:p>
          </p:txBody>
        </p:sp>
        <p:sp>
          <p:nvSpPr>
            <p:cNvPr id="9427" name="Line 42"/>
            <p:cNvSpPr>
              <a:spLocks noChangeShapeType="1"/>
            </p:cNvSpPr>
            <p:nvPr/>
          </p:nvSpPr>
          <p:spPr bwMode="auto">
            <a:xfrm>
              <a:off x="1088" y="924"/>
              <a:ext cx="1066" cy="0"/>
            </a:xfrm>
            <a:prstGeom prst="line">
              <a:avLst/>
            </a:prstGeom>
            <a:noFill/>
            <a:ln w="9525">
              <a:solidFill>
                <a:schemeClr val="tx1"/>
              </a:solidFill>
              <a:round/>
              <a:headEnd/>
              <a:tailEnd/>
            </a:ln>
            <a:effectLst/>
          </p:spPr>
          <p:txBody>
            <a:bodyPr/>
            <a:lstStyle/>
            <a:p>
              <a:endParaRPr lang="en-US"/>
            </a:p>
          </p:txBody>
        </p:sp>
        <p:sp>
          <p:nvSpPr>
            <p:cNvPr id="9428" name="Line 43"/>
            <p:cNvSpPr>
              <a:spLocks noChangeShapeType="1"/>
            </p:cNvSpPr>
            <p:nvPr/>
          </p:nvSpPr>
          <p:spPr bwMode="auto">
            <a:xfrm>
              <a:off x="1088" y="924"/>
              <a:ext cx="1066" cy="0"/>
            </a:xfrm>
            <a:prstGeom prst="line">
              <a:avLst/>
            </a:prstGeom>
            <a:noFill/>
            <a:ln w="9525">
              <a:solidFill>
                <a:srgbClr val="000000"/>
              </a:solidFill>
              <a:round/>
              <a:headEnd/>
              <a:tailEnd/>
            </a:ln>
            <a:effectLst/>
          </p:spPr>
          <p:txBody>
            <a:bodyPr/>
            <a:lstStyle/>
            <a:p>
              <a:endParaRPr lang="en-US"/>
            </a:p>
          </p:txBody>
        </p:sp>
        <p:sp>
          <p:nvSpPr>
            <p:cNvPr id="9429" name="Line 44"/>
            <p:cNvSpPr>
              <a:spLocks noChangeShapeType="1"/>
            </p:cNvSpPr>
            <p:nvPr/>
          </p:nvSpPr>
          <p:spPr bwMode="auto">
            <a:xfrm>
              <a:off x="1088" y="924"/>
              <a:ext cx="1066" cy="0"/>
            </a:xfrm>
            <a:prstGeom prst="line">
              <a:avLst/>
            </a:prstGeom>
            <a:noFill/>
            <a:ln w="1" cap="sq">
              <a:solidFill>
                <a:schemeClr val="tx1"/>
              </a:solidFill>
              <a:round/>
              <a:headEnd/>
              <a:tailEnd/>
            </a:ln>
            <a:effectLst/>
          </p:spPr>
          <p:txBody>
            <a:bodyPr/>
            <a:lstStyle/>
            <a:p>
              <a:endParaRPr lang="en-US"/>
            </a:p>
          </p:txBody>
        </p:sp>
        <p:sp>
          <p:nvSpPr>
            <p:cNvPr id="9430" name="Line 45"/>
            <p:cNvSpPr>
              <a:spLocks noChangeShapeType="1"/>
            </p:cNvSpPr>
            <p:nvPr/>
          </p:nvSpPr>
          <p:spPr bwMode="auto">
            <a:xfrm>
              <a:off x="1088" y="924"/>
              <a:ext cx="0" cy="479"/>
            </a:xfrm>
            <a:prstGeom prst="line">
              <a:avLst/>
            </a:prstGeom>
            <a:noFill/>
            <a:ln w="9525">
              <a:solidFill>
                <a:schemeClr val="tx1"/>
              </a:solidFill>
              <a:round/>
              <a:headEnd/>
              <a:tailEnd/>
            </a:ln>
            <a:effectLst/>
          </p:spPr>
          <p:txBody>
            <a:bodyPr/>
            <a:lstStyle/>
            <a:p>
              <a:endParaRPr lang="en-US"/>
            </a:p>
          </p:txBody>
        </p:sp>
        <p:sp>
          <p:nvSpPr>
            <p:cNvPr id="9431" name="Line 46"/>
            <p:cNvSpPr>
              <a:spLocks noChangeShapeType="1"/>
            </p:cNvSpPr>
            <p:nvPr/>
          </p:nvSpPr>
          <p:spPr bwMode="auto">
            <a:xfrm>
              <a:off x="1088" y="924"/>
              <a:ext cx="0" cy="479"/>
            </a:xfrm>
            <a:prstGeom prst="line">
              <a:avLst/>
            </a:prstGeom>
            <a:noFill/>
            <a:ln w="9525">
              <a:solidFill>
                <a:srgbClr val="000000"/>
              </a:solidFill>
              <a:round/>
              <a:headEnd/>
              <a:tailEnd/>
            </a:ln>
            <a:effectLst/>
          </p:spPr>
          <p:txBody>
            <a:bodyPr/>
            <a:lstStyle/>
            <a:p>
              <a:endParaRPr lang="en-US"/>
            </a:p>
          </p:txBody>
        </p:sp>
        <p:sp>
          <p:nvSpPr>
            <p:cNvPr id="9432" name="Line 47"/>
            <p:cNvSpPr>
              <a:spLocks noChangeShapeType="1"/>
            </p:cNvSpPr>
            <p:nvPr/>
          </p:nvSpPr>
          <p:spPr bwMode="auto">
            <a:xfrm>
              <a:off x="1088" y="924"/>
              <a:ext cx="0" cy="479"/>
            </a:xfrm>
            <a:prstGeom prst="line">
              <a:avLst/>
            </a:prstGeom>
            <a:noFill/>
            <a:ln w="1" cap="sq">
              <a:solidFill>
                <a:schemeClr val="tx1"/>
              </a:solidFill>
              <a:round/>
              <a:headEnd/>
              <a:tailEnd/>
            </a:ln>
            <a:effectLst/>
          </p:spPr>
          <p:txBody>
            <a:bodyPr/>
            <a:lstStyle/>
            <a:p>
              <a:endParaRPr lang="en-US"/>
            </a:p>
          </p:txBody>
        </p:sp>
        <p:sp>
          <p:nvSpPr>
            <p:cNvPr id="9433" name="Line 48"/>
            <p:cNvSpPr>
              <a:spLocks noChangeShapeType="1"/>
            </p:cNvSpPr>
            <p:nvPr/>
          </p:nvSpPr>
          <p:spPr bwMode="auto">
            <a:xfrm>
              <a:off x="2154" y="924"/>
              <a:ext cx="0" cy="479"/>
            </a:xfrm>
            <a:prstGeom prst="line">
              <a:avLst/>
            </a:prstGeom>
            <a:noFill/>
            <a:ln w="9525">
              <a:solidFill>
                <a:schemeClr val="tx1"/>
              </a:solidFill>
              <a:round/>
              <a:headEnd/>
              <a:tailEnd/>
            </a:ln>
            <a:effectLst/>
          </p:spPr>
          <p:txBody>
            <a:bodyPr/>
            <a:lstStyle/>
            <a:p>
              <a:endParaRPr lang="en-US"/>
            </a:p>
          </p:txBody>
        </p:sp>
        <p:sp>
          <p:nvSpPr>
            <p:cNvPr id="9434" name="Line 49"/>
            <p:cNvSpPr>
              <a:spLocks noChangeShapeType="1"/>
            </p:cNvSpPr>
            <p:nvPr/>
          </p:nvSpPr>
          <p:spPr bwMode="auto">
            <a:xfrm>
              <a:off x="2154" y="924"/>
              <a:ext cx="0" cy="479"/>
            </a:xfrm>
            <a:prstGeom prst="line">
              <a:avLst/>
            </a:prstGeom>
            <a:noFill/>
            <a:ln w="9525">
              <a:solidFill>
                <a:srgbClr val="000000"/>
              </a:solidFill>
              <a:round/>
              <a:headEnd/>
              <a:tailEnd/>
            </a:ln>
            <a:effectLst/>
          </p:spPr>
          <p:txBody>
            <a:bodyPr/>
            <a:lstStyle/>
            <a:p>
              <a:endParaRPr lang="en-US"/>
            </a:p>
          </p:txBody>
        </p:sp>
        <p:sp>
          <p:nvSpPr>
            <p:cNvPr id="9435" name="Line 50"/>
            <p:cNvSpPr>
              <a:spLocks noChangeShapeType="1"/>
            </p:cNvSpPr>
            <p:nvPr/>
          </p:nvSpPr>
          <p:spPr bwMode="auto">
            <a:xfrm>
              <a:off x="2154" y="924"/>
              <a:ext cx="0" cy="479"/>
            </a:xfrm>
            <a:prstGeom prst="line">
              <a:avLst/>
            </a:prstGeom>
            <a:noFill/>
            <a:ln w="1" cap="sq">
              <a:solidFill>
                <a:schemeClr val="tx1"/>
              </a:solidFill>
              <a:round/>
              <a:headEnd/>
              <a:tailEnd/>
            </a:ln>
            <a:effectLst/>
          </p:spPr>
          <p:txBody>
            <a:bodyPr/>
            <a:lstStyle/>
            <a:p>
              <a:endParaRPr lang="en-US"/>
            </a:p>
          </p:txBody>
        </p:sp>
        <p:sp>
          <p:nvSpPr>
            <p:cNvPr id="9436" name="Line 51"/>
            <p:cNvSpPr>
              <a:spLocks noChangeShapeType="1"/>
            </p:cNvSpPr>
            <p:nvPr/>
          </p:nvSpPr>
          <p:spPr bwMode="auto">
            <a:xfrm>
              <a:off x="1088" y="1403"/>
              <a:ext cx="1066" cy="0"/>
            </a:xfrm>
            <a:prstGeom prst="line">
              <a:avLst/>
            </a:prstGeom>
            <a:noFill/>
            <a:ln w="9525">
              <a:solidFill>
                <a:schemeClr val="tx1"/>
              </a:solidFill>
              <a:round/>
              <a:headEnd/>
              <a:tailEnd/>
            </a:ln>
            <a:effectLst/>
          </p:spPr>
          <p:txBody>
            <a:bodyPr/>
            <a:lstStyle/>
            <a:p>
              <a:endParaRPr lang="en-US"/>
            </a:p>
          </p:txBody>
        </p:sp>
        <p:sp>
          <p:nvSpPr>
            <p:cNvPr id="9437" name="Line 52"/>
            <p:cNvSpPr>
              <a:spLocks noChangeShapeType="1"/>
            </p:cNvSpPr>
            <p:nvPr/>
          </p:nvSpPr>
          <p:spPr bwMode="auto">
            <a:xfrm>
              <a:off x="1088" y="1403"/>
              <a:ext cx="1066" cy="0"/>
            </a:xfrm>
            <a:prstGeom prst="line">
              <a:avLst/>
            </a:prstGeom>
            <a:noFill/>
            <a:ln w="9525">
              <a:solidFill>
                <a:srgbClr val="000000"/>
              </a:solidFill>
              <a:round/>
              <a:headEnd/>
              <a:tailEnd/>
            </a:ln>
            <a:effectLst/>
          </p:spPr>
          <p:txBody>
            <a:bodyPr/>
            <a:lstStyle/>
            <a:p>
              <a:endParaRPr lang="en-US"/>
            </a:p>
          </p:txBody>
        </p:sp>
        <p:sp>
          <p:nvSpPr>
            <p:cNvPr id="9438" name="Line 53"/>
            <p:cNvSpPr>
              <a:spLocks noChangeShapeType="1"/>
            </p:cNvSpPr>
            <p:nvPr/>
          </p:nvSpPr>
          <p:spPr bwMode="auto">
            <a:xfrm>
              <a:off x="1088" y="1403"/>
              <a:ext cx="1066" cy="0"/>
            </a:xfrm>
            <a:prstGeom prst="line">
              <a:avLst/>
            </a:prstGeom>
            <a:noFill/>
            <a:ln w="1" cap="sq">
              <a:solidFill>
                <a:schemeClr val="tx1"/>
              </a:solidFill>
              <a:round/>
              <a:headEnd/>
              <a:tailEnd/>
            </a:ln>
            <a:effectLst/>
          </p:spPr>
          <p:txBody>
            <a:bodyPr/>
            <a:lstStyle/>
            <a:p>
              <a:endParaRPr lang="en-US"/>
            </a:p>
          </p:txBody>
        </p:sp>
        <p:sp>
          <p:nvSpPr>
            <p:cNvPr id="9439" name="Line 54"/>
            <p:cNvSpPr>
              <a:spLocks noChangeShapeType="1"/>
            </p:cNvSpPr>
            <p:nvPr/>
          </p:nvSpPr>
          <p:spPr bwMode="auto">
            <a:xfrm>
              <a:off x="2154" y="924"/>
              <a:ext cx="1046" cy="0"/>
            </a:xfrm>
            <a:prstGeom prst="line">
              <a:avLst/>
            </a:prstGeom>
            <a:noFill/>
            <a:ln w="9525">
              <a:solidFill>
                <a:schemeClr val="tx1"/>
              </a:solidFill>
              <a:round/>
              <a:headEnd/>
              <a:tailEnd/>
            </a:ln>
            <a:effectLst/>
          </p:spPr>
          <p:txBody>
            <a:bodyPr/>
            <a:lstStyle/>
            <a:p>
              <a:endParaRPr lang="en-US"/>
            </a:p>
          </p:txBody>
        </p:sp>
        <p:sp>
          <p:nvSpPr>
            <p:cNvPr id="9216" name="Line 55"/>
            <p:cNvSpPr>
              <a:spLocks noChangeShapeType="1"/>
            </p:cNvSpPr>
            <p:nvPr/>
          </p:nvSpPr>
          <p:spPr bwMode="auto">
            <a:xfrm>
              <a:off x="2154" y="924"/>
              <a:ext cx="1046" cy="0"/>
            </a:xfrm>
            <a:prstGeom prst="line">
              <a:avLst/>
            </a:prstGeom>
            <a:noFill/>
            <a:ln w="9525">
              <a:solidFill>
                <a:srgbClr val="000000"/>
              </a:solidFill>
              <a:round/>
              <a:headEnd/>
              <a:tailEnd/>
            </a:ln>
            <a:effectLst/>
          </p:spPr>
          <p:txBody>
            <a:bodyPr/>
            <a:lstStyle/>
            <a:p>
              <a:endParaRPr lang="en-US"/>
            </a:p>
          </p:txBody>
        </p:sp>
        <p:sp>
          <p:nvSpPr>
            <p:cNvPr id="9217" name="Line 56"/>
            <p:cNvSpPr>
              <a:spLocks noChangeShapeType="1"/>
            </p:cNvSpPr>
            <p:nvPr/>
          </p:nvSpPr>
          <p:spPr bwMode="auto">
            <a:xfrm>
              <a:off x="2154" y="924"/>
              <a:ext cx="1046" cy="0"/>
            </a:xfrm>
            <a:prstGeom prst="line">
              <a:avLst/>
            </a:prstGeom>
            <a:noFill/>
            <a:ln w="1" cap="sq">
              <a:solidFill>
                <a:schemeClr val="tx1"/>
              </a:solidFill>
              <a:round/>
              <a:headEnd/>
              <a:tailEnd/>
            </a:ln>
            <a:effectLst/>
          </p:spPr>
          <p:txBody>
            <a:bodyPr/>
            <a:lstStyle/>
            <a:p>
              <a:endParaRPr lang="en-US"/>
            </a:p>
          </p:txBody>
        </p:sp>
        <p:sp>
          <p:nvSpPr>
            <p:cNvPr id="9218" name="Line 57"/>
            <p:cNvSpPr>
              <a:spLocks noChangeShapeType="1"/>
            </p:cNvSpPr>
            <p:nvPr/>
          </p:nvSpPr>
          <p:spPr bwMode="auto">
            <a:xfrm>
              <a:off x="3200" y="924"/>
              <a:ext cx="0" cy="479"/>
            </a:xfrm>
            <a:prstGeom prst="line">
              <a:avLst/>
            </a:prstGeom>
            <a:noFill/>
            <a:ln w="9525">
              <a:solidFill>
                <a:schemeClr val="tx1"/>
              </a:solidFill>
              <a:round/>
              <a:headEnd/>
              <a:tailEnd/>
            </a:ln>
            <a:effectLst/>
          </p:spPr>
          <p:txBody>
            <a:bodyPr/>
            <a:lstStyle/>
            <a:p>
              <a:endParaRPr lang="en-US"/>
            </a:p>
          </p:txBody>
        </p:sp>
        <p:sp>
          <p:nvSpPr>
            <p:cNvPr id="9219" name="Line 58"/>
            <p:cNvSpPr>
              <a:spLocks noChangeShapeType="1"/>
            </p:cNvSpPr>
            <p:nvPr/>
          </p:nvSpPr>
          <p:spPr bwMode="auto">
            <a:xfrm>
              <a:off x="3200" y="924"/>
              <a:ext cx="0" cy="479"/>
            </a:xfrm>
            <a:prstGeom prst="line">
              <a:avLst/>
            </a:prstGeom>
            <a:noFill/>
            <a:ln w="9525">
              <a:solidFill>
                <a:srgbClr val="000000"/>
              </a:solidFill>
              <a:round/>
              <a:headEnd/>
              <a:tailEnd/>
            </a:ln>
            <a:effectLst/>
          </p:spPr>
          <p:txBody>
            <a:bodyPr/>
            <a:lstStyle/>
            <a:p>
              <a:endParaRPr lang="en-US"/>
            </a:p>
          </p:txBody>
        </p:sp>
        <p:sp>
          <p:nvSpPr>
            <p:cNvPr id="9440" name="Line 59"/>
            <p:cNvSpPr>
              <a:spLocks noChangeShapeType="1"/>
            </p:cNvSpPr>
            <p:nvPr/>
          </p:nvSpPr>
          <p:spPr bwMode="auto">
            <a:xfrm>
              <a:off x="3200" y="924"/>
              <a:ext cx="0" cy="479"/>
            </a:xfrm>
            <a:prstGeom prst="line">
              <a:avLst/>
            </a:prstGeom>
            <a:noFill/>
            <a:ln w="1" cap="sq">
              <a:solidFill>
                <a:schemeClr val="tx1"/>
              </a:solidFill>
              <a:round/>
              <a:headEnd/>
              <a:tailEnd/>
            </a:ln>
            <a:effectLst/>
          </p:spPr>
          <p:txBody>
            <a:bodyPr/>
            <a:lstStyle/>
            <a:p>
              <a:endParaRPr lang="en-US"/>
            </a:p>
          </p:txBody>
        </p:sp>
        <p:sp>
          <p:nvSpPr>
            <p:cNvPr id="9441" name="Line 60"/>
            <p:cNvSpPr>
              <a:spLocks noChangeShapeType="1"/>
            </p:cNvSpPr>
            <p:nvPr/>
          </p:nvSpPr>
          <p:spPr bwMode="auto">
            <a:xfrm>
              <a:off x="2154" y="1403"/>
              <a:ext cx="1046" cy="0"/>
            </a:xfrm>
            <a:prstGeom prst="line">
              <a:avLst/>
            </a:prstGeom>
            <a:noFill/>
            <a:ln w="9525">
              <a:solidFill>
                <a:schemeClr val="tx1"/>
              </a:solidFill>
              <a:round/>
              <a:headEnd/>
              <a:tailEnd/>
            </a:ln>
            <a:effectLst/>
          </p:spPr>
          <p:txBody>
            <a:bodyPr/>
            <a:lstStyle/>
            <a:p>
              <a:endParaRPr lang="en-US"/>
            </a:p>
          </p:txBody>
        </p:sp>
        <p:sp>
          <p:nvSpPr>
            <p:cNvPr id="9442" name="Line 61"/>
            <p:cNvSpPr>
              <a:spLocks noChangeShapeType="1"/>
            </p:cNvSpPr>
            <p:nvPr/>
          </p:nvSpPr>
          <p:spPr bwMode="auto">
            <a:xfrm>
              <a:off x="2154" y="1403"/>
              <a:ext cx="1046" cy="0"/>
            </a:xfrm>
            <a:prstGeom prst="line">
              <a:avLst/>
            </a:prstGeom>
            <a:noFill/>
            <a:ln w="9525">
              <a:solidFill>
                <a:srgbClr val="000000"/>
              </a:solidFill>
              <a:round/>
              <a:headEnd/>
              <a:tailEnd/>
            </a:ln>
            <a:effectLst/>
          </p:spPr>
          <p:txBody>
            <a:bodyPr/>
            <a:lstStyle/>
            <a:p>
              <a:endParaRPr lang="en-US"/>
            </a:p>
          </p:txBody>
        </p:sp>
        <p:sp>
          <p:nvSpPr>
            <p:cNvPr id="9443" name="Line 62"/>
            <p:cNvSpPr>
              <a:spLocks noChangeShapeType="1"/>
            </p:cNvSpPr>
            <p:nvPr/>
          </p:nvSpPr>
          <p:spPr bwMode="auto">
            <a:xfrm>
              <a:off x="2154" y="1403"/>
              <a:ext cx="1046" cy="0"/>
            </a:xfrm>
            <a:prstGeom prst="line">
              <a:avLst/>
            </a:prstGeom>
            <a:noFill/>
            <a:ln w="1" cap="sq">
              <a:solidFill>
                <a:schemeClr val="tx1"/>
              </a:solidFill>
              <a:round/>
              <a:headEnd/>
              <a:tailEnd/>
            </a:ln>
            <a:effectLst/>
          </p:spPr>
          <p:txBody>
            <a:bodyPr/>
            <a:lstStyle/>
            <a:p>
              <a:endParaRPr lang="en-US"/>
            </a:p>
          </p:txBody>
        </p:sp>
        <p:sp>
          <p:nvSpPr>
            <p:cNvPr id="9444" name="Line 63"/>
            <p:cNvSpPr>
              <a:spLocks noChangeShapeType="1"/>
            </p:cNvSpPr>
            <p:nvPr/>
          </p:nvSpPr>
          <p:spPr bwMode="auto">
            <a:xfrm>
              <a:off x="3200" y="924"/>
              <a:ext cx="1056" cy="0"/>
            </a:xfrm>
            <a:prstGeom prst="line">
              <a:avLst/>
            </a:prstGeom>
            <a:noFill/>
            <a:ln w="9525">
              <a:solidFill>
                <a:schemeClr val="tx1"/>
              </a:solidFill>
              <a:round/>
              <a:headEnd/>
              <a:tailEnd/>
            </a:ln>
            <a:effectLst/>
          </p:spPr>
          <p:txBody>
            <a:bodyPr/>
            <a:lstStyle/>
            <a:p>
              <a:endParaRPr lang="en-US"/>
            </a:p>
          </p:txBody>
        </p:sp>
        <p:sp>
          <p:nvSpPr>
            <p:cNvPr id="9445" name="Line 64"/>
            <p:cNvSpPr>
              <a:spLocks noChangeShapeType="1"/>
            </p:cNvSpPr>
            <p:nvPr/>
          </p:nvSpPr>
          <p:spPr bwMode="auto">
            <a:xfrm>
              <a:off x="3200" y="924"/>
              <a:ext cx="1056" cy="0"/>
            </a:xfrm>
            <a:prstGeom prst="line">
              <a:avLst/>
            </a:prstGeom>
            <a:noFill/>
            <a:ln w="9525">
              <a:solidFill>
                <a:srgbClr val="000000"/>
              </a:solidFill>
              <a:round/>
              <a:headEnd/>
              <a:tailEnd/>
            </a:ln>
            <a:effectLst/>
          </p:spPr>
          <p:txBody>
            <a:bodyPr/>
            <a:lstStyle/>
            <a:p>
              <a:endParaRPr lang="en-US"/>
            </a:p>
          </p:txBody>
        </p:sp>
        <p:sp>
          <p:nvSpPr>
            <p:cNvPr id="9446" name="Line 65"/>
            <p:cNvSpPr>
              <a:spLocks noChangeShapeType="1"/>
            </p:cNvSpPr>
            <p:nvPr/>
          </p:nvSpPr>
          <p:spPr bwMode="auto">
            <a:xfrm>
              <a:off x="3200" y="924"/>
              <a:ext cx="1056" cy="0"/>
            </a:xfrm>
            <a:prstGeom prst="line">
              <a:avLst/>
            </a:prstGeom>
            <a:noFill/>
            <a:ln w="1" cap="sq">
              <a:solidFill>
                <a:schemeClr val="tx1"/>
              </a:solidFill>
              <a:round/>
              <a:headEnd/>
              <a:tailEnd/>
            </a:ln>
            <a:effectLst/>
          </p:spPr>
          <p:txBody>
            <a:bodyPr/>
            <a:lstStyle/>
            <a:p>
              <a:endParaRPr lang="en-US"/>
            </a:p>
          </p:txBody>
        </p:sp>
        <p:sp>
          <p:nvSpPr>
            <p:cNvPr id="9447" name="Line 66"/>
            <p:cNvSpPr>
              <a:spLocks noChangeShapeType="1"/>
            </p:cNvSpPr>
            <p:nvPr/>
          </p:nvSpPr>
          <p:spPr bwMode="auto">
            <a:xfrm>
              <a:off x="4256" y="924"/>
              <a:ext cx="0" cy="479"/>
            </a:xfrm>
            <a:prstGeom prst="line">
              <a:avLst/>
            </a:prstGeom>
            <a:noFill/>
            <a:ln w="9525">
              <a:solidFill>
                <a:schemeClr val="tx1"/>
              </a:solidFill>
              <a:round/>
              <a:headEnd/>
              <a:tailEnd/>
            </a:ln>
            <a:effectLst/>
          </p:spPr>
          <p:txBody>
            <a:bodyPr/>
            <a:lstStyle/>
            <a:p>
              <a:endParaRPr lang="en-US"/>
            </a:p>
          </p:txBody>
        </p:sp>
        <p:sp>
          <p:nvSpPr>
            <p:cNvPr id="9448" name="Line 67"/>
            <p:cNvSpPr>
              <a:spLocks noChangeShapeType="1"/>
            </p:cNvSpPr>
            <p:nvPr/>
          </p:nvSpPr>
          <p:spPr bwMode="auto">
            <a:xfrm>
              <a:off x="4256" y="924"/>
              <a:ext cx="0" cy="479"/>
            </a:xfrm>
            <a:prstGeom prst="line">
              <a:avLst/>
            </a:prstGeom>
            <a:noFill/>
            <a:ln w="9525">
              <a:solidFill>
                <a:srgbClr val="000000"/>
              </a:solidFill>
              <a:round/>
              <a:headEnd/>
              <a:tailEnd/>
            </a:ln>
            <a:effectLst/>
          </p:spPr>
          <p:txBody>
            <a:bodyPr/>
            <a:lstStyle/>
            <a:p>
              <a:endParaRPr lang="en-US"/>
            </a:p>
          </p:txBody>
        </p:sp>
        <p:sp>
          <p:nvSpPr>
            <p:cNvPr id="9449" name="Line 68"/>
            <p:cNvSpPr>
              <a:spLocks noChangeShapeType="1"/>
            </p:cNvSpPr>
            <p:nvPr/>
          </p:nvSpPr>
          <p:spPr bwMode="auto">
            <a:xfrm>
              <a:off x="4256" y="924"/>
              <a:ext cx="0" cy="479"/>
            </a:xfrm>
            <a:prstGeom prst="line">
              <a:avLst/>
            </a:prstGeom>
            <a:noFill/>
            <a:ln w="1" cap="sq">
              <a:solidFill>
                <a:schemeClr val="tx1"/>
              </a:solidFill>
              <a:round/>
              <a:headEnd/>
              <a:tailEnd/>
            </a:ln>
            <a:effectLst/>
          </p:spPr>
          <p:txBody>
            <a:bodyPr/>
            <a:lstStyle/>
            <a:p>
              <a:endParaRPr lang="en-US"/>
            </a:p>
          </p:txBody>
        </p:sp>
        <p:sp>
          <p:nvSpPr>
            <p:cNvPr id="9450" name="Line 69"/>
            <p:cNvSpPr>
              <a:spLocks noChangeShapeType="1"/>
            </p:cNvSpPr>
            <p:nvPr/>
          </p:nvSpPr>
          <p:spPr bwMode="auto">
            <a:xfrm>
              <a:off x="3200" y="1403"/>
              <a:ext cx="1056" cy="0"/>
            </a:xfrm>
            <a:prstGeom prst="line">
              <a:avLst/>
            </a:prstGeom>
            <a:noFill/>
            <a:ln w="9525">
              <a:solidFill>
                <a:schemeClr val="tx1"/>
              </a:solidFill>
              <a:round/>
              <a:headEnd/>
              <a:tailEnd/>
            </a:ln>
            <a:effectLst/>
          </p:spPr>
          <p:txBody>
            <a:bodyPr/>
            <a:lstStyle/>
            <a:p>
              <a:endParaRPr lang="en-US"/>
            </a:p>
          </p:txBody>
        </p:sp>
        <p:sp>
          <p:nvSpPr>
            <p:cNvPr id="9451" name="Line 70"/>
            <p:cNvSpPr>
              <a:spLocks noChangeShapeType="1"/>
            </p:cNvSpPr>
            <p:nvPr/>
          </p:nvSpPr>
          <p:spPr bwMode="auto">
            <a:xfrm>
              <a:off x="3200" y="1403"/>
              <a:ext cx="1056" cy="0"/>
            </a:xfrm>
            <a:prstGeom prst="line">
              <a:avLst/>
            </a:prstGeom>
            <a:noFill/>
            <a:ln w="9525">
              <a:solidFill>
                <a:srgbClr val="000000"/>
              </a:solidFill>
              <a:round/>
              <a:headEnd/>
              <a:tailEnd/>
            </a:ln>
            <a:effectLst/>
          </p:spPr>
          <p:txBody>
            <a:bodyPr/>
            <a:lstStyle/>
            <a:p>
              <a:endParaRPr lang="en-US"/>
            </a:p>
          </p:txBody>
        </p:sp>
        <p:sp>
          <p:nvSpPr>
            <p:cNvPr id="9452" name="Line 71"/>
            <p:cNvSpPr>
              <a:spLocks noChangeShapeType="1"/>
            </p:cNvSpPr>
            <p:nvPr/>
          </p:nvSpPr>
          <p:spPr bwMode="auto">
            <a:xfrm>
              <a:off x="3200" y="1403"/>
              <a:ext cx="1056" cy="0"/>
            </a:xfrm>
            <a:prstGeom prst="line">
              <a:avLst/>
            </a:prstGeom>
            <a:noFill/>
            <a:ln w="1" cap="sq">
              <a:solidFill>
                <a:schemeClr val="tx1"/>
              </a:solidFill>
              <a:round/>
              <a:headEnd/>
              <a:tailEnd/>
            </a:ln>
            <a:effectLst/>
          </p:spPr>
          <p:txBody>
            <a:bodyPr/>
            <a:lstStyle/>
            <a:p>
              <a:endParaRPr lang="en-US"/>
            </a:p>
          </p:txBody>
        </p:sp>
        <p:sp>
          <p:nvSpPr>
            <p:cNvPr id="9453" name="Line 72"/>
            <p:cNvSpPr>
              <a:spLocks noChangeShapeType="1"/>
            </p:cNvSpPr>
            <p:nvPr/>
          </p:nvSpPr>
          <p:spPr bwMode="auto">
            <a:xfrm>
              <a:off x="4256" y="924"/>
              <a:ext cx="1056" cy="0"/>
            </a:xfrm>
            <a:prstGeom prst="line">
              <a:avLst/>
            </a:prstGeom>
            <a:noFill/>
            <a:ln w="9525">
              <a:solidFill>
                <a:schemeClr val="tx1"/>
              </a:solidFill>
              <a:round/>
              <a:headEnd/>
              <a:tailEnd/>
            </a:ln>
            <a:effectLst/>
          </p:spPr>
          <p:txBody>
            <a:bodyPr/>
            <a:lstStyle/>
            <a:p>
              <a:endParaRPr lang="en-US"/>
            </a:p>
          </p:txBody>
        </p:sp>
        <p:sp>
          <p:nvSpPr>
            <p:cNvPr id="9454" name="Line 73"/>
            <p:cNvSpPr>
              <a:spLocks noChangeShapeType="1"/>
            </p:cNvSpPr>
            <p:nvPr/>
          </p:nvSpPr>
          <p:spPr bwMode="auto">
            <a:xfrm>
              <a:off x="4256" y="924"/>
              <a:ext cx="1056" cy="0"/>
            </a:xfrm>
            <a:prstGeom prst="line">
              <a:avLst/>
            </a:prstGeom>
            <a:noFill/>
            <a:ln w="9525">
              <a:solidFill>
                <a:srgbClr val="000000"/>
              </a:solidFill>
              <a:round/>
              <a:headEnd/>
              <a:tailEnd/>
            </a:ln>
            <a:effectLst/>
          </p:spPr>
          <p:txBody>
            <a:bodyPr/>
            <a:lstStyle/>
            <a:p>
              <a:endParaRPr lang="en-US"/>
            </a:p>
          </p:txBody>
        </p:sp>
        <p:sp>
          <p:nvSpPr>
            <p:cNvPr id="9455" name="Line 74"/>
            <p:cNvSpPr>
              <a:spLocks noChangeShapeType="1"/>
            </p:cNvSpPr>
            <p:nvPr/>
          </p:nvSpPr>
          <p:spPr bwMode="auto">
            <a:xfrm>
              <a:off x="5312" y="924"/>
              <a:ext cx="0" cy="479"/>
            </a:xfrm>
            <a:prstGeom prst="line">
              <a:avLst/>
            </a:prstGeom>
            <a:noFill/>
            <a:ln w="9525">
              <a:solidFill>
                <a:schemeClr val="tx1"/>
              </a:solidFill>
              <a:round/>
              <a:headEnd/>
              <a:tailEnd/>
            </a:ln>
            <a:effectLst/>
          </p:spPr>
          <p:txBody>
            <a:bodyPr/>
            <a:lstStyle/>
            <a:p>
              <a:endParaRPr lang="en-US"/>
            </a:p>
          </p:txBody>
        </p:sp>
        <p:sp>
          <p:nvSpPr>
            <p:cNvPr id="9456" name="Line 75"/>
            <p:cNvSpPr>
              <a:spLocks noChangeShapeType="1"/>
            </p:cNvSpPr>
            <p:nvPr/>
          </p:nvSpPr>
          <p:spPr bwMode="auto">
            <a:xfrm>
              <a:off x="5312" y="924"/>
              <a:ext cx="0" cy="479"/>
            </a:xfrm>
            <a:prstGeom prst="line">
              <a:avLst/>
            </a:prstGeom>
            <a:noFill/>
            <a:ln w="9525">
              <a:solidFill>
                <a:srgbClr val="000000"/>
              </a:solidFill>
              <a:round/>
              <a:headEnd/>
              <a:tailEnd/>
            </a:ln>
            <a:effectLst/>
          </p:spPr>
          <p:txBody>
            <a:bodyPr/>
            <a:lstStyle/>
            <a:p>
              <a:endParaRPr lang="en-US"/>
            </a:p>
          </p:txBody>
        </p:sp>
        <p:sp>
          <p:nvSpPr>
            <p:cNvPr id="9457" name="Line 76"/>
            <p:cNvSpPr>
              <a:spLocks noChangeShapeType="1"/>
            </p:cNvSpPr>
            <p:nvPr/>
          </p:nvSpPr>
          <p:spPr bwMode="auto">
            <a:xfrm>
              <a:off x="5312" y="924"/>
              <a:ext cx="0" cy="479"/>
            </a:xfrm>
            <a:prstGeom prst="line">
              <a:avLst/>
            </a:prstGeom>
            <a:noFill/>
            <a:ln w="1" cap="sq">
              <a:solidFill>
                <a:schemeClr val="tx1"/>
              </a:solidFill>
              <a:round/>
              <a:headEnd/>
              <a:tailEnd/>
            </a:ln>
            <a:effectLst/>
          </p:spPr>
          <p:txBody>
            <a:bodyPr/>
            <a:lstStyle/>
            <a:p>
              <a:endParaRPr lang="en-US"/>
            </a:p>
          </p:txBody>
        </p:sp>
        <p:sp>
          <p:nvSpPr>
            <p:cNvPr id="9458" name="Line 77"/>
            <p:cNvSpPr>
              <a:spLocks noChangeShapeType="1"/>
            </p:cNvSpPr>
            <p:nvPr/>
          </p:nvSpPr>
          <p:spPr bwMode="auto">
            <a:xfrm>
              <a:off x="4256" y="1403"/>
              <a:ext cx="1056" cy="0"/>
            </a:xfrm>
            <a:prstGeom prst="line">
              <a:avLst/>
            </a:prstGeom>
            <a:noFill/>
            <a:ln w="9525">
              <a:solidFill>
                <a:schemeClr val="tx1"/>
              </a:solidFill>
              <a:round/>
              <a:headEnd/>
              <a:tailEnd/>
            </a:ln>
            <a:effectLst/>
          </p:spPr>
          <p:txBody>
            <a:bodyPr/>
            <a:lstStyle/>
            <a:p>
              <a:endParaRPr lang="en-US"/>
            </a:p>
          </p:txBody>
        </p:sp>
        <p:sp>
          <p:nvSpPr>
            <p:cNvPr id="9459" name="Line 78"/>
            <p:cNvSpPr>
              <a:spLocks noChangeShapeType="1"/>
            </p:cNvSpPr>
            <p:nvPr/>
          </p:nvSpPr>
          <p:spPr bwMode="auto">
            <a:xfrm>
              <a:off x="4256" y="1403"/>
              <a:ext cx="1056" cy="0"/>
            </a:xfrm>
            <a:prstGeom prst="line">
              <a:avLst/>
            </a:prstGeom>
            <a:noFill/>
            <a:ln w="9525">
              <a:solidFill>
                <a:srgbClr val="000000"/>
              </a:solidFill>
              <a:round/>
              <a:headEnd/>
              <a:tailEnd/>
            </a:ln>
            <a:effectLst/>
          </p:spPr>
          <p:txBody>
            <a:bodyPr/>
            <a:lstStyle/>
            <a:p>
              <a:endParaRPr lang="en-US"/>
            </a:p>
          </p:txBody>
        </p:sp>
        <p:sp>
          <p:nvSpPr>
            <p:cNvPr id="9460" name="Line 79"/>
            <p:cNvSpPr>
              <a:spLocks noChangeShapeType="1"/>
            </p:cNvSpPr>
            <p:nvPr/>
          </p:nvSpPr>
          <p:spPr bwMode="auto">
            <a:xfrm>
              <a:off x="1088" y="1403"/>
              <a:ext cx="0" cy="581"/>
            </a:xfrm>
            <a:prstGeom prst="line">
              <a:avLst/>
            </a:prstGeom>
            <a:noFill/>
            <a:ln w="9525">
              <a:solidFill>
                <a:schemeClr val="tx1"/>
              </a:solidFill>
              <a:round/>
              <a:headEnd/>
              <a:tailEnd/>
            </a:ln>
            <a:effectLst/>
          </p:spPr>
          <p:txBody>
            <a:bodyPr/>
            <a:lstStyle/>
            <a:p>
              <a:endParaRPr lang="en-US"/>
            </a:p>
          </p:txBody>
        </p:sp>
        <p:sp>
          <p:nvSpPr>
            <p:cNvPr id="9461" name="Line 80"/>
            <p:cNvSpPr>
              <a:spLocks noChangeShapeType="1"/>
            </p:cNvSpPr>
            <p:nvPr/>
          </p:nvSpPr>
          <p:spPr bwMode="auto">
            <a:xfrm>
              <a:off x="1088" y="1403"/>
              <a:ext cx="0" cy="581"/>
            </a:xfrm>
            <a:prstGeom prst="line">
              <a:avLst/>
            </a:prstGeom>
            <a:noFill/>
            <a:ln w="9525">
              <a:solidFill>
                <a:srgbClr val="000000"/>
              </a:solidFill>
              <a:round/>
              <a:headEnd/>
              <a:tailEnd/>
            </a:ln>
            <a:effectLst/>
          </p:spPr>
          <p:txBody>
            <a:bodyPr/>
            <a:lstStyle/>
            <a:p>
              <a:endParaRPr lang="en-US"/>
            </a:p>
          </p:txBody>
        </p:sp>
        <p:sp>
          <p:nvSpPr>
            <p:cNvPr id="9462" name="Line 81"/>
            <p:cNvSpPr>
              <a:spLocks noChangeShapeType="1"/>
            </p:cNvSpPr>
            <p:nvPr/>
          </p:nvSpPr>
          <p:spPr bwMode="auto">
            <a:xfrm>
              <a:off x="1088" y="1403"/>
              <a:ext cx="0" cy="581"/>
            </a:xfrm>
            <a:prstGeom prst="line">
              <a:avLst/>
            </a:prstGeom>
            <a:noFill/>
            <a:ln w="1" cap="sq">
              <a:solidFill>
                <a:schemeClr val="tx1"/>
              </a:solidFill>
              <a:round/>
              <a:headEnd/>
              <a:tailEnd/>
            </a:ln>
            <a:effectLst/>
          </p:spPr>
          <p:txBody>
            <a:bodyPr/>
            <a:lstStyle/>
            <a:p>
              <a:endParaRPr lang="en-US"/>
            </a:p>
          </p:txBody>
        </p:sp>
        <p:sp>
          <p:nvSpPr>
            <p:cNvPr id="9463" name="Line 82"/>
            <p:cNvSpPr>
              <a:spLocks noChangeShapeType="1"/>
            </p:cNvSpPr>
            <p:nvPr/>
          </p:nvSpPr>
          <p:spPr bwMode="auto">
            <a:xfrm>
              <a:off x="2154" y="1403"/>
              <a:ext cx="0" cy="581"/>
            </a:xfrm>
            <a:prstGeom prst="line">
              <a:avLst/>
            </a:prstGeom>
            <a:noFill/>
            <a:ln w="9525">
              <a:solidFill>
                <a:schemeClr val="tx1"/>
              </a:solidFill>
              <a:round/>
              <a:headEnd/>
              <a:tailEnd/>
            </a:ln>
            <a:effectLst/>
          </p:spPr>
          <p:txBody>
            <a:bodyPr/>
            <a:lstStyle/>
            <a:p>
              <a:endParaRPr lang="en-US"/>
            </a:p>
          </p:txBody>
        </p:sp>
        <p:sp>
          <p:nvSpPr>
            <p:cNvPr id="9464" name="Line 83"/>
            <p:cNvSpPr>
              <a:spLocks noChangeShapeType="1"/>
            </p:cNvSpPr>
            <p:nvPr/>
          </p:nvSpPr>
          <p:spPr bwMode="auto">
            <a:xfrm>
              <a:off x="2154" y="1403"/>
              <a:ext cx="0" cy="581"/>
            </a:xfrm>
            <a:prstGeom prst="line">
              <a:avLst/>
            </a:prstGeom>
            <a:noFill/>
            <a:ln w="9525">
              <a:solidFill>
                <a:srgbClr val="000000"/>
              </a:solidFill>
              <a:round/>
              <a:headEnd/>
              <a:tailEnd/>
            </a:ln>
            <a:effectLst/>
          </p:spPr>
          <p:txBody>
            <a:bodyPr/>
            <a:lstStyle/>
            <a:p>
              <a:endParaRPr lang="en-US"/>
            </a:p>
          </p:txBody>
        </p:sp>
        <p:sp>
          <p:nvSpPr>
            <p:cNvPr id="9465" name="Line 84"/>
            <p:cNvSpPr>
              <a:spLocks noChangeShapeType="1"/>
            </p:cNvSpPr>
            <p:nvPr/>
          </p:nvSpPr>
          <p:spPr bwMode="auto">
            <a:xfrm>
              <a:off x="2154" y="1403"/>
              <a:ext cx="0" cy="581"/>
            </a:xfrm>
            <a:prstGeom prst="line">
              <a:avLst/>
            </a:prstGeom>
            <a:noFill/>
            <a:ln w="1" cap="sq">
              <a:solidFill>
                <a:schemeClr val="tx1"/>
              </a:solidFill>
              <a:round/>
              <a:headEnd/>
              <a:tailEnd/>
            </a:ln>
            <a:effectLst/>
          </p:spPr>
          <p:txBody>
            <a:bodyPr/>
            <a:lstStyle/>
            <a:p>
              <a:endParaRPr lang="en-US"/>
            </a:p>
          </p:txBody>
        </p:sp>
        <p:sp>
          <p:nvSpPr>
            <p:cNvPr id="9466" name="Line 85"/>
            <p:cNvSpPr>
              <a:spLocks noChangeShapeType="1"/>
            </p:cNvSpPr>
            <p:nvPr/>
          </p:nvSpPr>
          <p:spPr bwMode="auto">
            <a:xfrm>
              <a:off x="1088" y="1984"/>
              <a:ext cx="1066" cy="0"/>
            </a:xfrm>
            <a:prstGeom prst="line">
              <a:avLst/>
            </a:prstGeom>
            <a:noFill/>
            <a:ln w="9525">
              <a:solidFill>
                <a:schemeClr val="tx1"/>
              </a:solidFill>
              <a:round/>
              <a:headEnd/>
              <a:tailEnd/>
            </a:ln>
            <a:effectLst/>
          </p:spPr>
          <p:txBody>
            <a:bodyPr/>
            <a:lstStyle/>
            <a:p>
              <a:endParaRPr lang="en-US"/>
            </a:p>
          </p:txBody>
        </p:sp>
        <p:sp>
          <p:nvSpPr>
            <p:cNvPr id="9467" name="Line 86"/>
            <p:cNvSpPr>
              <a:spLocks noChangeShapeType="1"/>
            </p:cNvSpPr>
            <p:nvPr/>
          </p:nvSpPr>
          <p:spPr bwMode="auto">
            <a:xfrm>
              <a:off x="1088" y="1984"/>
              <a:ext cx="1066" cy="0"/>
            </a:xfrm>
            <a:prstGeom prst="line">
              <a:avLst/>
            </a:prstGeom>
            <a:noFill/>
            <a:ln w="9525">
              <a:solidFill>
                <a:srgbClr val="000000"/>
              </a:solidFill>
              <a:round/>
              <a:headEnd/>
              <a:tailEnd/>
            </a:ln>
            <a:effectLst/>
          </p:spPr>
          <p:txBody>
            <a:bodyPr/>
            <a:lstStyle/>
            <a:p>
              <a:endParaRPr lang="en-US"/>
            </a:p>
          </p:txBody>
        </p:sp>
        <p:sp>
          <p:nvSpPr>
            <p:cNvPr id="9468" name="Line 87"/>
            <p:cNvSpPr>
              <a:spLocks noChangeShapeType="1"/>
            </p:cNvSpPr>
            <p:nvPr/>
          </p:nvSpPr>
          <p:spPr bwMode="auto">
            <a:xfrm>
              <a:off x="1088" y="1984"/>
              <a:ext cx="1066" cy="0"/>
            </a:xfrm>
            <a:prstGeom prst="line">
              <a:avLst/>
            </a:prstGeom>
            <a:noFill/>
            <a:ln w="1" cap="sq">
              <a:solidFill>
                <a:schemeClr val="tx1"/>
              </a:solidFill>
              <a:round/>
              <a:headEnd/>
              <a:tailEnd/>
            </a:ln>
            <a:effectLst/>
          </p:spPr>
          <p:txBody>
            <a:bodyPr/>
            <a:lstStyle/>
            <a:p>
              <a:endParaRPr lang="en-US"/>
            </a:p>
          </p:txBody>
        </p:sp>
        <p:sp>
          <p:nvSpPr>
            <p:cNvPr id="9469" name="Line 88"/>
            <p:cNvSpPr>
              <a:spLocks noChangeShapeType="1"/>
            </p:cNvSpPr>
            <p:nvPr/>
          </p:nvSpPr>
          <p:spPr bwMode="auto">
            <a:xfrm>
              <a:off x="3200" y="1403"/>
              <a:ext cx="0" cy="581"/>
            </a:xfrm>
            <a:prstGeom prst="line">
              <a:avLst/>
            </a:prstGeom>
            <a:noFill/>
            <a:ln w="9525">
              <a:solidFill>
                <a:schemeClr val="tx1"/>
              </a:solidFill>
              <a:round/>
              <a:headEnd/>
              <a:tailEnd/>
            </a:ln>
            <a:effectLst/>
          </p:spPr>
          <p:txBody>
            <a:bodyPr/>
            <a:lstStyle/>
            <a:p>
              <a:endParaRPr lang="en-US"/>
            </a:p>
          </p:txBody>
        </p:sp>
        <p:sp>
          <p:nvSpPr>
            <p:cNvPr id="9470" name="Line 89"/>
            <p:cNvSpPr>
              <a:spLocks noChangeShapeType="1"/>
            </p:cNvSpPr>
            <p:nvPr/>
          </p:nvSpPr>
          <p:spPr bwMode="auto">
            <a:xfrm>
              <a:off x="3200" y="1403"/>
              <a:ext cx="0" cy="581"/>
            </a:xfrm>
            <a:prstGeom prst="line">
              <a:avLst/>
            </a:prstGeom>
            <a:noFill/>
            <a:ln w="9525">
              <a:solidFill>
                <a:srgbClr val="000000"/>
              </a:solidFill>
              <a:round/>
              <a:headEnd/>
              <a:tailEnd/>
            </a:ln>
            <a:effectLst/>
          </p:spPr>
          <p:txBody>
            <a:bodyPr/>
            <a:lstStyle/>
            <a:p>
              <a:endParaRPr lang="en-US"/>
            </a:p>
          </p:txBody>
        </p:sp>
        <p:sp>
          <p:nvSpPr>
            <p:cNvPr id="9471" name="Line 90"/>
            <p:cNvSpPr>
              <a:spLocks noChangeShapeType="1"/>
            </p:cNvSpPr>
            <p:nvPr/>
          </p:nvSpPr>
          <p:spPr bwMode="auto">
            <a:xfrm>
              <a:off x="3200" y="1403"/>
              <a:ext cx="0" cy="581"/>
            </a:xfrm>
            <a:prstGeom prst="line">
              <a:avLst/>
            </a:prstGeom>
            <a:noFill/>
            <a:ln w="1" cap="sq">
              <a:solidFill>
                <a:schemeClr val="tx1"/>
              </a:solidFill>
              <a:round/>
              <a:headEnd/>
              <a:tailEnd/>
            </a:ln>
            <a:effectLst/>
          </p:spPr>
          <p:txBody>
            <a:bodyPr/>
            <a:lstStyle/>
            <a:p>
              <a:endParaRPr lang="en-US"/>
            </a:p>
          </p:txBody>
        </p:sp>
        <p:sp>
          <p:nvSpPr>
            <p:cNvPr id="9472" name="Line 91"/>
            <p:cNvSpPr>
              <a:spLocks noChangeShapeType="1"/>
            </p:cNvSpPr>
            <p:nvPr/>
          </p:nvSpPr>
          <p:spPr bwMode="auto">
            <a:xfrm>
              <a:off x="2154" y="1984"/>
              <a:ext cx="1046" cy="0"/>
            </a:xfrm>
            <a:prstGeom prst="line">
              <a:avLst/>
            </a:prstGeom>
            <a:noFill/>
            <a:ln w="9525">
              <a:solidFill>
                <a:schemeClr val="tx1"/>
              </a:solidFill>
              <a:round/>
              <a:headEnd/>
              <a:tailEnd/>
            </a:ln>
            <a:effectLst/>
          </p:spPr>
          <p:txBody>
            <a:bodyPr/>
            <a:lstStyle/>
            <a:p>
              <a:endParaRPr lang="en-US"/>
            </a:p>
          </p:txBody>
        </p:sp>
        <p:sp>
          <p:nvSpPr>
            <p:cNvPr id="9473" name="Line 92"/>
            <p:cNvSpPr>
              <a:spLocks noChangeShapeType="1"/>
            </p:cNvSpPr>
            <p:nvPr/>
          </p:nvSpPr>
          <p:spPr bwMode="auto">
            <a:xfrm>
              <a:off x="2154" y="1984"/>
              <a:ext cx="1046" cy="0"/>
            </a:xfrm>
            <a:prstGeom prst="line">
              <a:avLst/>
            </a:prstGeom>
            <a:noFill/>
            <a:ln w="9525">
              <a:solidFill>
                <a:srgbClr val="000000"/>
              </a:solidFill>
              <a:round/>
              <a:headEnd/>
              <a:tailEnd/>
            </a:ln>
            <a:effectLst/>
          </p:spPr>
          <p:txBody>
            <a:bodyPr/>
            <a:lstStyle/>
            <a:p>
              <a:endParaRPr lang="en-US"/>
            </a:p>
          </p:txBody>
        </p:sp>
        <p:sp>
          <p:nvSpPr>
            <p:cNvPr id="9474" name="Line 93"/>
            <p:cNvSpPr>
              <a:spLocks noChangeShapeType="1"/>
            </p:cNvSpPr>
            <p:nvPr/>
          </p:nvSpPr>
          <p:spPr bwMode="auto">
            <a:xfrm>
              <a:off x="2154" y="1984"/>
              <a:ext cx="1046" cy="0"/>
            </a:xfrm>
            <a:prstGeom prst="line">
              <a:avLst/>
            </a:prstGeom>
            <a:noFill/>
            <a:ln w="1" cap="sq">
              <a:solidFill>
                <a:schemeClr val="tx1"/>
              </a:solidFill>
              <a:round/>
              <a:headEnd/>
              <a:tailEnd/>
            </a:ln>
            <a:effectLst/>
          </p:spPr>
          <p:txBody>
            <a:bodyPr/>
            <a:lstStyle/>
            <a:p>
              <a:endParaRPr lang="en-US"/>
            </a:p>
          </p:txBody>
        </p:sp>
        <p:sp>
          <p:nvSpPr>
            <p:cNvPr id="9475" name="Line 94"/>
            <p:cNvSpPr>
              <a:spLocks noChangeShapeType="1"/>
            </p:cNvSpPr>
            <p:nvPr/>
          </p:nvSpPr>
          <p:spPr bwMode="auto">
            <a:xfrm>
              <a:off x="4256" y="1403"/>
              <a:ext cx="0" cy="581"/>
            </a:xfrm>
            <a:prstGeom prst="line">
              <a:avLst/>
            </a:prstGeom>
            <a:noFill/>
            <a:ln w="9525">
              <a:solidFill>
                <a:schemeClr val="tx1"/>
              </a:solidFill>
              <a:round/>
              <a:headEnd/>
              <a:tailEnd/>
            </a:ln>
            <a:effectLst/>
          </p:spPr>
          <p:txBody>
            <a:bodyPr/>
            <a:lstStyle/>
            <a:p>
              <a:endParaRPr lang="en-US"/>
            </a:p>
          </p:txBody>
        </p:sp>
        <p:sp>
          <p:nvSpPr>
            <p:cNvPr id="9476" name="Line 95"/>
            <p:cNvSpPr>
              <a:spLocks noChangeShapeType="1"/>
            </p:cNvSpPr>
            <p:nvPr/>
          </p:nvSpPr>
          <p:spPr bwMode="auto">
            <a:xfrm>
              <a:off x="4256" y="1403"/>
              <a:ext cx="0" cy="581"/>
            </a:xfrm>
            <a:prstGeom prst="line">
              <a:avLst/>
            </a:prstGeom>
            <a:noFill/>
            <a:ln w="9525">
              <a:solidFill>
                <a:srgbClr val="000000"/>
              </a:solidFill>
              <a:round/>
              <a:headEnd/>
              <a:tailEnd/>
            </a:ln>
            <a:effectLst/>
          </p:spPr>
          <p:txBody>
            <a:bodyPr/>
            <a:lstStyle/>
            <a:p>
              <a:endParaRPr lang="en-US"/>
            </a:p>
          </p:txBody>
        </p:sp>
        <p:sp>
          <p:nvSpPr>
            <p:cNvPr id="9477" name="Line 96"/>
            <p:cNvSpPr>
              <a:spLocks noChangeShapeType="1"/>
            </p:cNvSpPr>
            <p:nvPr/>
          </p:nvSpPr>
          <p:spPr bwMode="auto">
            <a:xfrm>
              <a:off x="4256" y="1403"/>
              <a:ext cx="0" cy="581"/>
            </a:xfrm>
            <a:prstGeom prst="line">
              <a:avLst/>
            </a:prstGeom>
            <a:noFill/>
            <a:ln w="1" cap="sq">
              <a:solidFill>
                <a:schemeClr val="tx1"/>
              </a:solidFill>
              <a:round/>
              <a:headEnd/>
              <a:tailEnd/>
            </a:ln>
            <a:effectLst/>
          </p:spPr>
          <p:txBody>
            <a:bodyPr/>
            <a:lstStyle/>
            <a:p>
              <a:endParaRPr lang="en-US"/>
            </a:p>
          </p:txBody>
        </p:sp>
        <p:sp>
          <p:nvSpPr>
            <p:cNvPr id="9478" name="Line 97"/>
            <p:cNvSpPr>
              <a:spLocks noChangeShapeType="1"/>
            </p:cNvSpPr>
            <p:nvPr/>
          </p:nvSpPr>
          <p:spPr bwMode="auto">
            <a:xfrm>
              <a:off x="3200" y="1984"/>
              <a:ext cx="1056" cy="0"/>
            </a:xfrm>
            <a:prstGeom prst="line">
              <a:avLst/>
            </a:prstGeom>
            <a:noFill/>
            <a:ln w="9525">
              <a:solidFill>
                <a:schemeClr val="tx1"/>
              </a:solidFill>
              <a:round/>
              <a:headEnd/>
              <a:tailEnd/>
            </a:ln>
            <a:effectLst/>
          </p:spPr>
          <p:txBody>
            <a:bodyPr/>
            <a:lstStyle/>
            <a:p>
              <a:endParaRPr lang="en-US"/>
            </a:p>
          </p:txBody>
        </p:sp>
        <p:sp>
          <p:nvSpPr>
            <p:cNvPr id="9479" name="Line 98"/>
            <p:cNvSpPr>
              <a:spLocks noChangeShapeType="1"/>
            </p:cNvSpPr>
            <p:nvPr/>
          </p:nvSpPr>
          <p:spPr bwMode="auto">
            <a:xfrm>
              <a:off x="3200" y="1984"/>
              <a:ext cx="1056" cy="0"/>
            </a:xfrm>
            <a:prstGeom prst="line">
              <a:avLst/>
            </a:prstGeom>
            <a:noFill/>
            <a:ln w="9525">
              <a:solidFill>
                <a:srgbClr val="000000"/>
              </a:solidFill>
              <a:round/>
              <a:headEnd/>
              <a:tailEnd/>
            </a:ln>
            <a:effectLst/>
          </p:spPr>
          <p:txBody>
            <a:bodyPr/>
            <a:lstStyle/>
            <a:p>
              <a:endParaRPr lang="en-US"/>
            </a:p>
          </p:txBody>
        </p:sp>
        <p:sp>
          <p:nvSpPr>
            <p:cNvPr id="9480" name="Line 99"/>
            <p:cNvSpPr>
              <a:spLocks noChangeShapeType="1"/>
            </p:cNvSpPr>
            <p:nvPr/>
          </p:nvSpPr>
          <p:spPr bwMode="auto">
            <a:xfrm>
              <a:off x="3200" y="1984"/>
              <a:ext cx="1056" cy="0"/>
            </a:xfrm>
            <a:prstGeom prst="line">
              <a:avLst/>
            </a:prstGeom>
            <a:noFill/>
            <a:ln w="1" cap="sq">
              <a:solidFill>
                <a:schemeClr val="tx1"/>
              </a:solidFill>
              <a:round/>
              <a:headEnd/>
              <a:tailEnd/>
            </a:ln>
            <a:effectLst/>
          </p:spPr>
          <p:txBody>
            <a:bodyPr/>
            <a:lstStyle/>
            <a:p>
              <a:endParaRPr lang="en-US"/>
            </a:p>
          </p:txBody>
        </p:sp>
        <p:sp>
          <p:nvSpPr>
            <p:cNvPr id="9481" name="Line 100"/>
            <p:cNvSpPr>
              <a:spLocks noChangeShapeType="1"/>
            </p:cNvSpPr>
            <p:nvPr/>
          </p:nvSpPr>
          <p:spPr bwMode="auto">
            <a:xfrm>
              <a:off x="5312" y="1403"/>
              <a:ext cx="0" cy="581"/>
            </a:xfrm>
            <a:prstGeom prst="line">
              <a:avLst/>
            </a:prstGeom>
            <a:noFill/>
            <a:ln w="9525">
              <a:solidFill>
                <a:schemeClr val="tx1"/>
              </a:solidFill>
              <a:round/>
              <a:headEnd/>
              <a:tailEnd/>
            </a:ln>
            <a:effectLst/>
          </p:spPr>
          <p:txBody>
            <a:bodyPr/>
            <a:lstStyle/>
            <a:p>
              <a:endParaRPr lang="en-US"/>
            </a:p>
          </p:txBody>
        </p:sp>
        <p:sp>
          <p:nvSpPr>
            <p:cNvPr id="9482" name="Line 101"/>
            <p:cNvSpPr>
              <a:spLocks noChangeShapeType="1"/>
            </p:cNvSpPr>
            <p:nvPr/>
          </p:nvSpPr>
          <p:spPr bwMode="auto">
            <a:xfrm>
              <a:off x="5312" y="1403"/>
              <a:ext cx="0" cy="581"/>
            </a:xfrm>
            <a:prstGeom prst="line">
              <a:avLst/>
            </a:prstGeom>
            <a:noFill/>
            <a:ln w="9525">
              <a:solidFill>
                <a:srgbClr val="000000"/>
              </a:solidFill>
              <a:round/>
              <a:headEnd/>
              <a:tailEnd/>
            </a:ln>
            <a:effectLst/>
          </p:spPr>
          <p:txBody>
            <a:bodyPr/>
            <a:lstStyle/>
            <a:p>
              <a:endParaRPr lang="en-US"/>
            </a:p>
          </p:txBody>
        </p:sp>
        <p:sp>
          <p:nvSpPr>
            <p:cNvPr id="9483" name="Line 102"/>
            <p:cNvSpPr>
              <a:spLocks noChangeShapeType="1"/>
            </p:cNvSpPr>
            <p:nvPr/>
          </p:nvSpPr>
          <p:spPr bwMode="auto">
            <a:xfrm>
              <a:off x="5312" y="1403"/>
              <a:ext cx="0" cy="581"/>
            </a:xfrm>
            <a:prstGeom prst="line">
              <a:avLst/>
            </a:prstGeom>
            <a:noFill/>
            <a:ln w="1" cap="sq">
              <a:solidFill>
                <a:schemeClr val="tx1"/>
              </a:solidFill>
              <a:round/>
              <a:headEnd/>
              <a:tailEnd/>
            </a:ln>
            <a:effectLst/>
          </p:spPr>
          <p:txBody>
            <a:bodyPr/>
            <a:lstStyle/>
            <a:p>
              <a:endParaRPr lang="en-US"/>
            </a:p>
          </p:txBody>
        </p:sp>
        <p:sp>
          <p:nvSpPr>
            <p:cNvPr id="9484" name="Line 103"/>
            <p:cNvSpPr>
              <a:spLocks noChangeShapeType="1"/>
            </p:cNvSpPr>
            <p:nvPr/>
          </p:nvSpPr>
          <p:spPr bwMode="auto">
            <a:xfrm>
              <a:off x="4256" y="1984"/>
              <a:ext cx="1056" cy="0"/>
            </a:xfrm>
            <a:prstGeom prst="line">
              <a:avLst/>
            </a:prstGeom>
            <a:noFill/>
            <a:ln w="9525">
              <a:solidFill>
                <a:schemeClr val="tx1"/>
              </a:solidFill>
              <a:round/>
              <a:headEnd/>
              <a:tailEnd/>
            </a:ln>
            <a:effectLst/>
          </p:spPr>
          <p:txBody>
            <a:bodyPr/>
            <a:lstStyle/>
            <a:p>
              <a:endParaRPr lang="en-US"/>
            </a:p>
          </p:txBody>
        </p:sp>
        <p:sp>
          <p:nvSpPr>
            <p:cNvPr id="9485" name="Line 104"/>
            <p:cNvSpPr>
              <a:spLocks noChangeShapeType="1"/>
            </p:cNvSpPr>
            <p:nvPr/>
          </p:nvSpPr>
          <p:spPr bwMode="auto">
            <a:xfrm>
              <a:off x="4256" y="1984"/>
              <a:ext cx="1056" cy="0"/>
            </a:xfrm>
            <a:prstGeom prst="line">
              <a:avLst/>
            </a:prstGeom>
            <a:noFill/>
            <a:ln w="9525">
              <a:solidFill>
                <a:srgbClr val="000000"/>
              </a:solidFill>
              <a:round/>
              <a:headEnd/>
              <a:tailEnd/>
            </a:ln>
            <a:effectLst/>
          </p:spPr>
          <p:txBody>
            <a:bodyPr/>
            <a:lstStyle/>
            <a:p>
              <a:endParaRPr lang="en-US"/>
            </a:p>
          </p:txBody>
        </p:sp>
        <p:sp>
          <p:nvSpPr>
            <p:cNvPr id="9486" name="Line 105"/>
            <p:cNvSpPr>
              <a:spLocks noChangeShapeType="1"/>
            </p:cNvSpPr>
            <p:nvPr/>
          </p:nvSpPr>
          <p:spPr bwMode="auto">
            <a:xfrm>
              <a:off x="1088" y="1984"/>
              <a:ext cx="0" cy="485"/>
            </a:xfrm>
            <a:prstGeom prst="line">
              <a:avLst/>
            </a:prstGeom>
            <a:noFill/>
            <a:ln w="9525">
              <a:solidFill>
                <a:schemeClr val="tx1"/>
              </a:solidFill>
              <a:round/>
              <a:headEnd/>
              <a:tailEnd/>
            </a:ln>
            <a:effectLst/>
          </p:spPr>
          <p:txBody>
            <a:bodyPr/>
            <a:lstStyle/>
            <a:p>
              <a:endParaRPr lang="en-US"/>
            </a:p>
          </p:txBody>
        </p:sp>
        <p:sp>
          <p:nvSpPr>
            <p:cNvPr id="9487" name="Line 106"/>
            <p:cNvSpPr>
              <a:spLocks noChangeShapeType="1"/>
            </p:cNvSpPr>
            <p:nvPr/>
          </p:nvSpPr>
          <p:spPr bwMode="auto">
            <a:xfrm>
              <a:off x="1088" y="1984"/>
              <a:ext cx="0" cy="485"/>
            </a:xfrm>
            <a:prstGeom prst="line">
              <a:avLst/>
            </a:prstGeom>
            <a:noFill/>
            <a:ln w="9525">
              <a:solidFill>
                <a:srgbClr val="000000"/>
              </a:solidFill>
              <a:round/>
              <a:headEnd/>
              <a:tailEnd/>
            </a:ln>
            <a:effectLst/>
          </p:spPr>
          <p:txBody>
            <a:bodyPr/>
            <a:lstStyle/>
            <a:p>
              <a:endParaRPr lang="en-US"/>
            </a:p>
          </p:txBody>
        </p:sp>
        <p:sp>
          <p:nvSpPr>
            <p:cNvPr id="9488" name="Line 107"/>
            <p:cNvSpPr>
              <a:spLocks noChangeShapeType="1"/>
            </p:cNvSpPr>
            <p:nvPr/>
          </p:nvSpPr>
          <p:spPr bwMode="auto">
            <a:xfrm>
              <a:off x="1088" y="1984"/>
              <a:ext cx="0" cy="485"/>
            </a:xfrm>
            <a:prstGeom prst="line">
              <a:avLst/>
            </a:prstGeom>
            <a:noFill/>
            <a:ln w="1" cap="sq">
              <a:solidFill>
                <a:schemeClr val="tx1"/>
              </a:solidFill>
              <a:round/>
              <a:headEnd/>
              <a:tailEnd/>
            </a:ln>
            <a:effectLst/>
          </p:spPr>
          <p:txBody>
            <a:bodyPr/>
            <a:lstStyle/>
            <a:p>
              <a:endParaRPr lang="en-US"/>
            </a:p>
          </p:txBody>
        </p:sp>
        <p:sp>
          <p:nvSpPr>
            <p:cNvPr id="9489" name="Line 108"/>
            <p:cNvSpPr>
              <a:spLocks noChangeShapeType="1"/>
            </p:cNvSpPr>
            <p:nvPr/>
          </p:nvSpPr>
          <p:spPr bwMode="auto">
            <a:xfrm>
              <a:off x="2154" y="1984"/>
              <a:ext cx="0" cy="485"/>
            </a:xfrm>
            <a:prstGeom prst="line">
              <a:avLst/>
            </a:prstGeom>
            <a:noFill/>
            <a:ln w="9525">
              <a:solidFill>
                <a:schemeClr val="tx1"/>
              </a:solidFill>
              <a:round/>
              <a:headEnd/>
              <a:tailEnd/>
            </a:ln>
            <a:effectLst/>
          </p:spPr>
          <p:txBody>
            <a:bodyPr/>
            <a:lstStyle/>
            <a:p>
              <a:endParaRPr lang="en-US"/>
            </a:p>
          </p:txBody>
        </p:sp>
        <p:sp>
          <p:nvSpPr>
            <p:cNvPr id="9490" name="Line 109"/>
            <p:cNvSpPr>
              <a:spLocks noChangeShapeType="1"/>
            </p:cNvSpPr>
            <p:nvPr/>
          </p:nvSpPr>
          <p:spPr bwMode="auto">
            <a:xfrm>
              <a:off x="2154" y="1984"/>
              <a:ext cx="0" cy="485"/>
            </a:xfrm>
            <a:prstGeom prst="line">
              <a:avLst/>
            </a:prstGeom>
            <a:noFill/>
            <a:ln w="9525">
              <a:solidFill>
                <a:srgbClr val="000000"/>
              </a:solidFill>
              <a:round/>
              <a:headEnd/>
              <a:tailEnd/>
            </a:ln>
            <a:effectLst/>
          </p:spPr>
          <p:txBody>
            <a:bodyPr/>
            <a:lstStyle/>
            <a:p>
              <a:endParaRPr lang="en-US"/>
            </a:p>
          </p:txBody>
        </p:sp>
        <p:sp>
          <p:nvSpPr>
            <p:cNvPr id="9491" name="Line 110"/>
            <p:cNvSpPr>
              <a:spLocks noChangeShapeType="1"/>
            </p:cNvSpPr>
            <p:nvPr/>
          </p:nvSpPr>
          <p:spPr bwMode="auto">
            <a:xfrm>
              <a:off x="2154" y="1984"/>
              <a:ext cx="0" cy="485"/>
            </a:xfrm>
            <a:prstGeom prst="line">
              <a:avLst/>
            </a:prstGeom>
            <a:noFill/>
            <a:ln w="1" cap="sq">
              <a:solidFill>
                <a:schemeClr val="tx1"/>
              </a:solidFill>
              <a:round/>
              <a:headEnd/>
              <a:tailEnd/>
            </a:ln>
            <a:effectLst/>
          </p:spPr>
          <p:txBody>
            <a:bodyPr/>
            <a:lstStyle/>
            <a:p>
              <a:endParaRPr lang="en-US"/>
            </a:p>
          </p:txBody>
        </p:sp>
        <p:sp>
          <p:nvSpPr>
            <p:cNvPr id="9492" name="Line 111"/>
            <p:cNvSpPr>
              <a:spLocks noChangeShapeType="1"/>
            </p:cNvSpPr>
            <p:nvPr/>
          </p:nvSpPr>
          <p:spPr bwMode="auto">
            <a:xfrm>
              <a:off x="1088" y="2469"/>
              <a:ext cx="1066" cy="0"/>
            </a:xfrm>
            <a:prstGeom prst="line">
              <a:avLst/>
            </a:prstGeom>
            <a:noFill/>
            <a:ln w="9525">
              <a:solidFill>
                <a:schemeClr val="tx1"/>
              </a:solidFill>
              <a:round/>
              <a:headEnd/>
              <a:tailEnd/>
            </a:ln>
            <a:effectLst/>
          </p:spPr>
          <p:txBody>
            <a:bodyPr/>
            <a:lstStyle/>
            <a:p>
              <a:endParaRPr lang="en-US"/>
            </a:p>
          </p:txBody>
        </p:sp>
        <p:sp>
          <p:nvSpPr>
            <p:cNvPr id="9493" name="Line 112"/>
            <p:cNvSpPr>
              <a:spLocks noChangeShapeType="1"/>
            </p:cNvSpPr>
            <p:nvPr/>
          </p:nvSpPr>
          <p:spPr bwMode="auto">
            <a:xfrm>
              <a:off x="1088" y="2469"/>
              <a:ext cx="1066" cy="0"/>
            </a:xfrm>
            <a:prstGeom prst="line">
              <a:avLst/>
            </a:prstGeom>
            <a:noFill/>
            <a:ln w="9525">
              <a:solidFill>
                <a:srgbClr val="000000"/>
              </a:solidFill>
              <a:round/>
              <a:headEnd/>
              <a:tailEnd/>
            </a:ln>
            <a:effectLst/>
          </p:spPr>
          <p:txBody>
            <a:bodyPr/>
            <a:lstStyle/>
            <a:p>
              <a:endParaRPr lang="en-US"/>
            </a:p>
          </p:txBody>
        </p:sp>
        <p:sp>
          <p:nvSpPr>
            <p:cNvPr id="9494" name="Line 113"/>
            <p:cNvSpPr>
              <a:spLocks noChangeShapeType="1"/>
            </p:cNvSpPr>
            <p:nvPr/>
          </p:nvSpPr>
          <p:spPr bwMode="auto">
            <a:xfrm>
              <a:off x="1088" y="2469"/>
              <a:ext cx="1066" cy="0"/>
            </a:xfrm>
            <a:prstGeom prst="line">
              <a:avLst/>
            </a:prstGeom>
            <a:noFill/>
            <a:ln w="1" cap="sq">
              <a:solidFill>
                <a:schemeClr val="tx1"/>
              </a:solidFill>
              <a:round/>
              <a:headEnd/>
              <a:tailEnd/>
            </a:ln>
            <a:effectLst/>
          </p:spPr>
          <p:txBody>
            <a:bodyPr/>
            <a:lstStyle/>
            <a:p>
              <a:endParaRPr lang="en-US"/>
            </a:p>
          </p:txBody>
        </p:sp>
        <p:sp>
          <p:nvSpPr>
            <p:cNvPr id="9495" name="Line 114"/>
            <p:cNvSpPr>
              <a:spLocks noChangeShapeType="1"/>
            </p:cNvSpPr>
            <p:nvPr/>
          </p:nvSpPr>
          <p:spPr bwMode="auto">
            <a:xfrm>
              <a:off x="3200" y="1984"/>
              <a:ext cx="0" cy="485"/>
            </a:xfrm>
            <a:prstGeom prst="line">
              <a:avLst/>
            </a:prstGeom>
            <a:noFill/>
            <a:ln w="9525">
              <a:solidFill>
                <a:schemeClr val="tx1"/>
              </a:solidFill>
              <a:round/>
              <a:headEnd/>
              <a:tailEnd/>
            </a:ln>
            <a:effectLst/>
          </p:spPr>
          <p:txBody>
            <a:bodyPr/>
            <a:lstStyle/>
            <a:p>
              <a:endParaRPr lang="en-US"/>
            </a:p>
          </p:txBody>
        </p:sp>
        <p:sp>
          <p:nvSpPr>
            <p:cNvPr id="9496" name="Line 115"/>
            <p:cNvSpPr>
              <a:spLocks noChangeShapeType="1"/>
            </p:cNvSpPr>
            <p:nvPr/>
          </p:nvSpPr>
          <p:spPr bwMode="auto">
            <a:xfrm>
              <a:off x="3200" y="1984"/>
              <a:ext cx="0" cy="485"/>
            </a:xfrm>
            <a:prstGeom prst="line">
              <a:avLst/>
            </a:prstGeom>
            <a:noFill/>
            <a:ln w="9525">
              <a:solidFill>
                <a:srgbClr val="000000"/>
              </a:solidFill>
              <a:round/>
              <a:headEnd/>
              <a:tailEnd/>
            </a:ln>
            <a:effectLst/>
          </p:spPr>
          <p:txBody>
            <a:bodyPr/>
            <a:lstStyle/>
            <a:p>
              <a:endParaRPr lang="en-US"/>
            </a:p>
          </p:txBody>
        </p:sp>
        <p:sp>
          <p:nvSpPr>
            <p:cNvPr id="9497" name="Line 116"/>
            <p:cNvSpPr>
              <a:spLocks noChangeShapeType="1"/>
            </p:cNvSpPr>
            <p:nvPr/>
          </p:nvSpPr>
          <p:spPr bwMode="auto">
            <a:xfrm>
              <a:off x="3200" y="1984"/>
              <a:ext cx="0" cy="485"/>
            </a:xfrm>
            <a:prstGeom prst="line">
              <a:avLst/>
            </a:prstGeom>
            <a:noFill/>
            <a:ln w="1" cap="sq">
              <a:solidFill>
                <a:schemeClr val="tx1"/>
              </a:solidFill>
              <a:round/>
              <a:headEnd/>
              <a:tailEnd/>
            </a:ln>
            <a:effectLst/>
          </p:spPr>
          <p:txBody>
            <a:bodyPr/>
            <a:lstStyle/>
            <a:p>
              <a:endParaRPr lang="en-US"/>
            </a:p>
          </p:txBody>
        </p:sp>
        <p:sp>
          <p:nvSpPr>
            <p:cNvPr id="9498" name="Line 117"/>
            <p:cNvSpPr>
              <a:spLocks noChangeShapeType="1"/>
            </p:cNvSpPr>
            <p:nvPr/>
          </p:nvSpPr>
          <p:spPr bwMode="auto">
            <a:xfrm>
              <a:off x="2154" y="2469"/>
              <a:ext cx="1046" cy="0"/>
            </a:xfrm>
            <a:prstGeom prst="line">
              <a:avLst/>
            </a:prstGeom>
            <a:noFill/>
            <a:ln w="9525">
              <a:solidFill>
                <a:schemeClr val="tx1"/>
              </a:solidFill>
              <a:round/>
              <a:headEnd/>
              <a:tailEnd/>
            </a:ln>
            <a:effectLst/>
          </p:spPr>
          <p:txBody>
            <a:bodyPr/>
            <a:lstStyle/>
            <a:p>
              <a:endParaRPr lang="en-US"/>
            </a:p>
          </p:txBody>
        </p:sp>
        <p:sp>
          <p:nvSpPr>
            <p:cNvPr id="9499" name="Line 118"/>
            <p:cNvSpPr>
              <a:spLocks noChangeShapeType="1"/>
            </p:cNvSpPr>
            <p:nvPr/>
          </p:nvSpPr>
          <p:spPr bwMode="auto">
            <a:xfrm>
              <a:off x="2154" y="2469"/>
              <a:ext cx="1046" cy="0"/>
            </a:xfrm>
            <a:prstGeom prst="line">
              <a:avLst/>
            </a:prstGeom>
            <a:noFill/>
            <a:ln w="9525">
              <a:solidFill>
                <a:srgbClr val="000000"/>
              </a:solidFill>
              <a:round/>
              <a:headEnd/>
              <a:tailEnd/>
            </a:ln>
            <a:effectLst/>
          </p:spPr>
          <p:txBody>
            <a:bodyPr/>
            <a:lstStyle/>
            <a:p>
              <a:endParaRPr lang="en-US"/>
            </a:p>
          </p:txBody>
        </p:sp>
        <p:sp>
          <p:nvSpPr>
            <p:cNvPr id="9500" name="Line 119"/>
            <p:cNvSpPr>
              <a:spLocks noChangeShapeType="1"/>
            </p:cNvSpPr>
            <p:nvPr/>
          </p:nvSpPr>
          <p:spPr bwMode="auto">
            <a:xfrm>
              <a:off x="2154" y="2469"/>
              <a:ext cx="1046" cy="0"/>
            </a:xfrm>
            <a:prstGeom prst="line">
              <a:avLst/>
            </a:prstGeom>
            <a:noFill/>
            <a:ln w="1" cap="sq">
              <a:solidFill>
                <a:schemeClr val="tx1"/>
              </a:solidFill>
              <a:round/>
              <a:headEnd/>
              <a:tailEnd/>
            </a:ln>
            <a:effectLst/>
          </p:spPr>
          <p:txBody>
            <a:bodyPr/>
            <a:lstStyle/>
            <a:p>
              <a:endParaRPr lang="en-US"/>
            </a:p>
          </p:txBody>
        </p:sp>
        <p:sp>
          <p:nvSpPr>
            <p:cNvPr id="9501" name="Line 120"/>
            <p:cNvSpPr>
              <a:spLocks noChangeShapeType="1"/>
            </p:cNvSpPr>
            <p:nvPr/>
          </p:nvSpPr>
          <p:spPr bwMode="auto">
            <a:xfrm>
              <a:off x="4256" y="1984"/>
              <a:ext cx="0" cy="485"/>
            </a:xfrm>
            <a:prstGeom prst="line">
              <a:avLst/>
            </a:prstGeom>
            <a:noFill/>
            <a:ln w="9525">
              <a:solidFill>
                <a:schemeClr val="tx1"/>
              </a:solidFill>
              <a:round/>
              <a:headEnd/>
              <a:tailEnd/>
            </a:ln>
            <a:effectLst/>
          </p:spPr>
          <p:txBody>
            <a:bodyPr/>
            <a:lstStyle/>
            <a:p>
              <a:endParaRPr lang="en-US"/>
            </a:p>
          </p:txBody>
        </p:sp>
        <p:sp>
          <p:nvSpPr>
            <p:cNvPr id="9502" name="Line 121"/>
            <p:cNvSpPr>
              <a:spLocks noChangeShapeType="1"/>
            </p:cNvSpPr>
            <p:nvPr/>
          </p:nvSpPr>
          <p:spPr bwMode="auto">
            <a:xfrm>
              <a:off x="4256" y="1984"/>
              <a:ext cx="0" cy="485"/>
            </a:xfrm>
            <a:prstGeom prst="line">
              <a:avLst/>
            </a:prstGeom>
            <a:noFill/>
            <a:ln w="9525">
              <a:solidFill>
                <a:srgbClr val="000000"/>
              </a:solidFill>
              <a:round/>
              <a:headEnd/>
              <a:tailEnd/>
            </a:ln>
            <a:effectLst/>
          </p:spPr>
          <p:txBody>
            <a:bodyPr/>
            <a:lstStyle/>
            <a:p>
              <a:endParaRPr lang="en-US"/>
            </a:p>
          </p:txBody>
        </p:sp>
        <p:sp>
          <p:nvSpPr>
            <p:cNvPr id="9503" name="Line 122"/>
            <p:cNvSpPr>
              <a:spLocks noChangeShapeType="1"/>
            </p:cNvSpPr>
            <p:nvPr/>
          </p:nvSpPr>
          <p:spPr bwMode="auto">
            <a:xfrm>
              <a:off x="4256" y="1984"/>
              <a:ext cx="0" cy="485"/>
            </a:xfrm>
            <a:prstGeom prst="line">
              <a:avLst/>
            </a:prstGeom>
            <a:noFill/>
            <a:ln w="1" cap="sq">
              <a:solidFill>
                <a:schemeClr val="tx1"/>
              </a:solidFill>
              <a:round/>
              <a:headEnd/>
              <a:tailEnd/>
            </a:ln>
            <a:effectLst/>
          </p:spPr>
          <p:txBody>
            <a:bodyPr/>
            <a:lstStyle/>
            <a:p>
              <a:endParaRPr lang="en-US"/>
            </a:p>
          </p:txBody>
        </p:sp>
        <p:sp>
          <p:nvSpPr>
            <p:cNvPr id="9504" name="Line 123"/>
            <p:cNvSpPr>
              <a:spLocks noChangeShapeType="1"/>
            </p:cNvSpPr>
            <p:nvPr/>
          </p:nvSpPr>
          <p:spPr bwMode="auto">
            <a:xfrm>
              <a:off x="3200" y="2469"/>
              <a:ext cx="1056" cy="0"/>
            </a:xfrm>
            <a:prstGeom prst="line">
              <a:avLst/>
            </a:prstGeom>
            <a:noFill/>
            <a:ln w="9525">
              <a:solidFill>
                <a:schemeClr val="tx1"/>
              </a:solidFill>
              <a:round/>
              <a:headEnd/>
              <a:tailEnd/>
            </a:ln>
            <a:effectLst/>
          </p:spPr>
          <p:txBody>
            <a:bodyPr/>
            <a:lstStyle/>
            <a:p>
              <a:endParaRPr lang="en-US"/>
            </a:p>
          </p:txBody>
        </p:sp>
        <p:sp>
          <p:nvSpPr>
            <p:cNvPr id="9505" name="Line 124"/>
            <p:cNvSpPr>
              <a:spLocks noChangeShapeType="1"/>
            </p:cNvSpPr>
            <p:nvPr/>
          </p:nvSpPr>
          <p:spPr bwMode="auto">
            <a:xfrm>
              <a:off x="3200" y="2469"/>
              <a:ext cx="1056" cy="0"/>
            </a:xfrm>
            <a:prstGeom prst="line">
              <a:avLst/>
            </a:prstGeom>
            <a:noFill/>
            <a:ln w="9525">
              <a:solidFill>
                <a:srgbClr val="000000"/>
              </a:solidFill>
              <a:round/>
              <a:headEnd/>
              <a:tailEnd/>
            </a:ln>
            <a:effectLst/>
          </p:spPr>
          <p:txBody>
            <a:bodyPr/>
            <a:lstStyle/>
            <a:p>
              <a:endParaRPr lang="en-US"/>
            </a:p>
          </p:txBody>
        </p:sp>
        <p:sp>
          <p:nvSpPr>
            <p:cNvPr id="9506" name="Line 125"/>
            <p:cNvSpPr>
              <a:spLocks noChangeShapeType="1"/>
            </p:cNvSpPr>
            <p:nvPr/>
          </p:nvSpPr>
          <p:spPr bwMode="auto">
            <a:xfrm>
              <a:off x="3200" y="2469"/>
              <a:ext cx="1056" cy="0"/>
            </a:xfrm>
            <a:prstGeom prst="line">
              <a:avLst/>
            </a:prstGeom>
            <a:noFill/>
            <a:ln w="1" cap="sq">
              <a:solidFill>
                <a:schemeClr val="tx1"/>
              </a:solidFill>
              <a:round/>
              <a:headEnd/>
              <a:tailEnd/>
            </a:ln>
            <a:effectLst/>
          </p:spPr>
          <p:txBody>
            <a:bodyPr/>
            <a:lstStyle/>
            <a:p>
              <a:endParaRPr lang="en-US"/>
            </a:p>
          </p:txBody>
        </p:sp>
        <p:sp>
          <p:nvSpPr>
            <p:cNvPr id="9507" name="Line 126"/>
            <p:cNvSpPr>
              <a:spLocks noChangeShapeType="1"/>
            </p:cNvSpPr>
            <p:nvPr/>
          </p:nvSpPr>
          <p:spPr bwMode="auto">
            <a:xfrm>
              <a:off x="5312" y="1984"/>
              <a:ext cx="0" cy="485"/>
            </a:xfrm>
            <a:prstGeom prst="line">
              <a:avLst/>
            </a:prstGeom>
            <a:noFill/>
            <a:ln w="9525">
              <a:solidFill>
                <a:schemeClr val="tx1"/>
              </a:solidFill>
              <a:round/>
              <a:headEnd/>
              <a:tailEnd/>
            </a:ln>
            <a:effectLst/>
          </p:spPr>
          <p:txBody>
            <a:bodyPr/>
            <a:lstStyle/>
            <a:p>
              <a:endParaRPr lang="en-US"/>
            </a:p>
          </p:txBody>
        </p:sp>
        <p:sp>
          <p:nvSpPr>
            <p:cNvPr id="9508" name="Line 127"/>
            <p:cNvSpPr>
              <a:spLocks noChangeShapeType="1"/>
            </p:cNvSpPr>
            <p:nvPr/>
          </p:nvSpPr>
          <p:spPr bwMode="auto">
            <a:xfrm>
              <a:off x="5312" y="1984"/>
              <a:ext cx="0" cy="485"/>
            </a:xfrm>
            <a:prstGeom prst="line">
              <a:avLst/>
            </a:prstGeom>
            <a:noFill/>
            <a:ln w="9525">
              <a:solidFill>
                <a:srgbClr val="000000"/>
              </a:solidFill>
              <a:round/>
              <a:headEnd/>
              <a:tailEnd/>
            </a:ln>
            <a:effectLst/>
          </p:spPr>
          <p:txBody>
            <a:bodyPr/>
            <a:lstStyle/>
            <a:p>
              <a:endParaRPr lang="en-US"/>
            </a:p>
          </p:txBody>
        </p:sp>
        <p:sp>
          <p:nvSpPr>
            <p:cNvPr id="9509" name="Line 128"/>
            <p:cNvSpPr>
              <a:spLocks noChangeShapeType="1"/>
            </p:cNvSpPr>
            <p:nvPr/>
          </p:nvSpPr>
          <p:spPr bwMode="auto">
            <a:xfrm>
              <a:off x="5312" y="1984"/>
              <a:ext cx="0" cy="485"/>
            </a:xfrm>
            <a:prstGeom prst="line">
              <a:avLst/>
            </a:prstGeom>
            <a:noFill/>
            <a:ln w="1" cap="sq">
              <a:solidFill>
                <a:schemeClr val="tx1"/>
              </a:solidFill>
              <a:round/>
              <a:headEnd/>
              <a:tailEnd/>
            </a:ln>
            <a:effectLst/>
          </p:spPr>
          <p:txBody>
            <a:bodyPr/>
            <a:lstStyle/>
            <a:p>
              <a:endParaRPr lang="en-US"/>
            </a:p>
          </p:txBody>
        </p:sp>
        <p:sp>
          <p:nvSpPr>
            <p:cNvPr id="9510" name="Line 129"/>
            <p:cNvSpPr>
              <a:spLocks noChangeShapeType="1"/>
            </p:cNvSpPr>
            <p:nvPr/>
          </p:nvSpPr>
          <p:spPr bwMode="auto">
            <a:xfrm>
              <a:off x="4256" y="2469"/>
              <a:ext cx="1056" cy="0"/>
            </a:xfrm>
            <a:prstGeom prst="line">
              <a:avLst/>
            </a:prstGeom>
            <a:noFill/>
            <a:ln w="9525">
              <a:solidFill>
                <a:schemeClr val="tx1"/>
              </a:solidFill>
              <a:round/>
              <a:headEnd/>
              <a:tailEnd/>
            </a:ln>
            <a:effectLst/>
          </p:spPr>
          <p:txBody>
            <a:bodyPr/>
            <a:lstStyle/>
            <a:p>
              <a:endParaRPr lang="en-US"/>
            </a:p>
          </p:txBody>
        </p:sp>
        <p:sp>
          <p:nvSpPr>
            <p:cNvPr id="9511" name="Line 130"/>
            <p:cNvSpPr>
              <a:spLocks noChangeShapeType="1"/>
            </p:cNvSpPr>
            <p:nvPr/>
          </p:nvSpPr>
          <p:spPr bwMode="auto">
            <a:xfrm>
              <a:off x="4256" y="2469"/>
              <a:ext cx="1056" cy="0"/>
            </a:xfrm>
            <a:prstGeom prst="line">
              <a:avLst/>
            </a:prstGeom>
            <a:noFill/>
            <a:ln w="9525">
              <a:solidFill>
                <a:srgbClr val="000000"/>
              </a:solidFill>
              <a:round/>
              <a:headEnd/>
              <a:tailEnd/>
            </a:ln>
            <a:effectLst/>
          </p:spPr>
          <p:txBody>
            <a:bodyPr/>
            <a:lstStyle/>
            <a:p>
              <a:endParaRPr lang="en-US"/>
            </a:p>
          </p:txBody>
        </p:sp>
        <p:sp>
          <p:nvSpPr>
            <p:cNvPr id="9512" name="Line 131"/>
            <p:cNvSpPr>
              <a:spLocks noChangeShapeType="1"/>
            </p:cNvSpPr>
            <p:nvPr/>
          </p:nvSpPr>
          <p:spPr bwMode="auto">
            <a:xfrm>
              <a:off x="1088" y="2469"/>
              <a:ext cx="0" cy="479"/>
            </a:xfrm>
            <a:prstGeom prst="line">
              <a:avLst/>
            </a:prstGeom>
            <a:noFill/>
            <a:ln w="9525">
              <a:solidFill>
                <a:schemeClr val="tx1"/>
              </a:solidFill>
              <a:round/>
              <a:headEnd/>
              <a:tailEnd/>
            </a:ln>
            <a:effectLst/>
          </p:spPr>
          <p:txBody>
            <a:bodyPr/>
            <a:lstStyle/>
            <a:p>
              <a:endParaRPr lang="en-US"/>
            </a:p>
          </p:txBody>
        </p:sp>
        <p:sp>
          <p:nvSpPr>
            <p:cNvPr id="9513" name="Line 132"/>
            <p:cNvSpPr>
              <a:spLocks noChangeShapeType="1"/>
            </p:cNvSpPr>
            <p:nvPr/>
          </p:nvSpPr>
          <p:spPr bwMode="auto">
            <a:xfrm>
              <a:off x="1088" y="2469"/>
              <a:ext cx="0" cy="479"/>
            </a:xfrm>
            <a:prstGeom prst="line">
              <a:avLst/>
            </a:prstGeom>
            <a:noFill/>
            <a:ln w="9525">
              <a:solidFill>
                <a:srgbClr val="000000"/>
              </a:solidFill>
              <a:round/>
              <a:headEnd/>
              <a:tailEnd/>
            </a:ln>
            <a:effectLst/>
          </p:spPr>
          <p:txBody>
            <a:bodyPr/>
            <a:lstStyle/>
            <a:p>
              <a:endParaRPr lang="en-US"/>
            </a:p>
          </p:txBody>
        </p:sp>
        <p:sp>
          <p:nvSpPr>
            <p:cNvPr id="9514" name="Line 133"/>
            <p:cNvSpPr>
              <a:spLocks noChangeShapeType="1"/>
            </p:cNvSpPr>
            <p:nvPr/>
          </p:nvSpPr>
          <p:spPr bwMode="auto">
            <a:xfrm>
              <a:off x="1088" y="2469"/>
              <a:ext cx="0" cy="479"/>
            </a:xfrm>
            <a:prstGeom prst="line">
              <a:avLst/>
            </a:prstGeom>
            <a:noFill/>
            <a:ln w="1" cap="sq">
              <a:solidFill>
                <a:schemeClr val="tx1"/>
              </a:solidFill>
              <a:round/>
              <a:headEnd/>
              <a:tailEnd/>
            </a:ln>
            <a:effectLst/>
          </p:spPr>
          <p:txBody>
            <a:bodyPr/>
            <a:lstStyle/>
            <a:p>
              <a:endParaRPr lang="en-US"/>
            </a:p>
          </p:txBody>
        </p:sp>
        <p:sp>
          <p:nvSpPr>
            <p:cNvPr id="9515" name="Line 134"/>
            <p:cNvSpPr>
              <a:spLocks noChangeShapeType="1"/>
            </p:cNvSpPr>
            <p:nvPr/>
          </p:nvSpPr>
          <p:spPr bwMode="auto">
            <a:xfrm>
              <a:off x="2154" y="2469"/>
              <a:ext cx="0" cy="479"/>
            </a:xfrm>
            <a:prstGeom prst="line">
              <a:avLst/>
            </a:prstGeom>
            <a:noFill/>
            <a:ln w="9525">
              <a:solidFill>
                <a:schemeClr val="tx1"/>
              </a:solidFill>
              <a:round/>
              <a:headEnd/>
              <a:tailEnd/>
            </a:ln>
            <a:effectLst/>
          </p:spPr>
          <p:txBody>
            <a:bodyPr/>
            <a:lstStyle/>
            <a:p>
              <a:endParaRPr lang="en-US"/>
            </a:p>
          </p:txBody>
        </p:sp>
        <p:sp>
          <p:nvSpPr>
            <p:cNvPr id="9516" name="Line 135"/>
            <p:cNvSpPr>
              <a:spLocks noChangeShapeType="1"/>
            </p:cNvSpPr>
            <p:nvPr/>
          </p:nvSpPr>
          <p:spPr bwMode="auto">
            <a:xfrm>
              <a:off x="2154" y="2469"/>
              <a:ext cx="0" cy="479"/>
            </a:xfrm>
            <a:prstGeom prst="line">
              <a:avLst/>
            </a:prstGeom>
            <a:noFill/>
            <a:ln w="9525">
              <a:solidFill>
                <a:srgbClr val="000000"/>
              </a:solidFill>
              <a:round/>
              <a:headEnd/>
              <a:tailEnd/>
            </a:ln>
            <a:effectLst/>
          </p:spPr>
          <p:txBody>
            <a:bodyPr/>
            <a:lstStyle/>
            <a:p>
              <a:endParaRPr lang="en-US"/>
            </a:p>
          </p:txBody>
        </p:sp>
        <p:sp>
          <p:nvSpPr>
            <p:cNvPr id="9517" name="Line 136"/>
            <p:cNvSpPr>
              <a:spLocks noChangeShapeType="1"/>
            </p:cNvSpPr>
            <p:nvPr/>
          </p:nvSpPr>
          <p:spPr bwMode="auto">
            <a:xfrm>
              <a:off x="2154" y="2469"/>
              <a:ext cx="0" cy="479"/>
            </a:xfrm>
            <a:prstGeom prst="line">
              <a:avLst/>
            </a:prstGeom>
            <a:noFill/>
            <a:ln w="1" cap="sq">
              <a:solidFill>
                <a:schemeClr val="tx1"/>
              </a:solidFill>
              <a:round/>
              <a:headEnd/>
              <a:tailEnd/>
            </a:ln>
            <a:effectLst/>
          </p:spPr>
          <p:txBody>
            <a:bodyPr/>
            <a:lstStyle/>
            <a:p>
              <a:endParaRPr lang="en-US"/>
            </a:p>
          </p:txBody>
        </p:sp>
        <p:sp>
          <p:nvSpPr>
            <p:cNvPr id="9518" name="Line 137"/>
            <p:cNvSpPr>
              <a:spLocks noChangeShapeType="1"/>
            </p:cNvSpPr>
            <p:nvPr/>
          </p:nvSpPr>
          <p:spPr bwMode="auto">
            <a:xfrm>
              <a:off x="1088" y="2948"/>
              <a:ext cx="1066" cy="0"/>
            </a:xfrm>
            <a:prstGeom prst="line">
              <a:avLst/>
            </a:prstGeom>
            <a:noFill/>
            <a:ln w="9525">
              <a:solidFill>
                <a:schemeClr val="tx1"/>
              </a:solidFill>
              <a:round/>
              <a:headEnd/>
              <a:tailEnd/>
            </a:ln>
            <a:effectLst/>
          </p:spPr>
          <p:txBody>
            <a:bodyPr/>
            <a:lstStyle/>
            <a:p>
              <a:endParaRPr lang="en-US"/>
            </a:p>
          </p:txBody>
        </p:sp>
        <p:sp>
          <p:nvSpPr>
            <p:cNvPr id="9519" name="Line 138"/>
            <p:cNvSpPr>
              <a:spLocks noChangeShapeType="1"/>
            </p:cNvSpPr>
            <p:nvPr/>
          </p:nvSpPr>
          <p:spPr bwMode="auto">
            <a:xfrm>
              <a:off x="1088" y="2948"/>
              <a:ext cx="1066" cy="0"/>
            </a:xfrm>
            <a:prstGeom prst="line">
              <a:avLst/>
            </a:prstGeom>
            <a:noFill/>
            <a:ln w="9525">
              <a:solidFill>
                <a:srgbClr val="000000"/>
              </a:solidFill>
              <a:round/>
              <a:headEnd/>
              <a:tailEnd/>
            </a:ln>
            <a:effectLst/>
          </p:spPr>
          <p:txBody>
            <a:bodyPr/>
            <a:lstStyle/>
            <a:p>
              <a:endParaRPr lang="en-US"/>
            </a:p>
          </p:txBody>
        </p:sp>
        <p:sp>
          <p:nvSpPr>
            <p:cNvPr id="9520" name="Line 139"/>
            <p:cNvSpPr>
              <a:spLocks noChangeShapeType="1"/>
            </p:cNvSpPr>
            <p:nvPr/>
          </p:nvSpPr>
          <p:spPr bwMode="auto">
            <a:xfrm>
              <a:off x="1088" y="2948"/>
              <a:ext cx="1066" cy="0"/>
            </a:xfrm>
            <a:prstGeom prst="line">
              <a:avLst/>
            </a:prstGeom>
            <a:noFill/>
            <a:ln w="1" cap="sq">
              <a:solidFill>
                <a:schemeClr val="tx1"/>
              </a:solidFill>
              <a:round/>
              <a:headEnd/>
              <a:tailEnd/>
            </a:ln>
            <a:effectLst/>
          </p:spPr>
          <p:txBody>
            <a:bodyPr/>
            <a:lstStyle/>
            <a:p>
              <a:endParaRPr lang="en-US"/>
            </a:p>
          </p:txBody>
        </p:sp>
        <p:sp>
          <p:nvSpPr>
            <p:cNvPr id="9521" name="Line 140"/>
            <p:cNvSpPr>
              <a:spLocks noChangeShapeType="1"/>
            </p:cNvSpPr>
            <p:nvPr/>
          </p:nvSpPr>
          <p:spPr bwMode="auto">
            <a:xfrm>
              <a:off x="3200" y="2469"/>
              <a:ext cx="0" cy="479"/>
            </a:xfrm>
            <a:prstGeom prst="line">
              <a:avLst/>
            </a:prstGeom>
            <a:noFill/>
            <a:ln w="9525">
              <a:solidFill>
                <a:schemeClr val="tx1"/>
              </a:solidFill>
              <a:round/>
              <a:headEnd/>
              <a:tailEnd/>
            </a:ln>
            <a:effectLst/>
          </p:spPr>
          <p:txBody>
            <a:bodyPr/>
            <a:lstStyle/>
            <a:p>
              <a:endParaRPr lang="en-US"/>
            </a:p>
          </p:txBody>
        </p:sp>
        <p:sp>
          <p:nvSpPr>
            <p:cNvPr id="9522" name="Line 141"/>
            <p:cNvSpPr>
              <a:spLocks noChangeShapeType="1"/>
            </p:cNvSpPr>
            <p:nvPr/>
          </p:nvSpPr>
          <p:spPr bwMode="auto">
            <a:xfrm>
              <a:off x="3200" y="2469"/>
              <a:ext cx="0" cy="479"/>
            </a:xfrm>
            <a:prstGeom prst="line">
              <a:avLst/>
            </a:prstGeom>
            <a:noFill/>
            <a:ln w="9525">
              <a:solidFill>
                <a:srgbClr val="000000"/>
              </a:solidFill>
              <a:round/>
              <a:headEnd/>
              <a:tailEnd/>
            </a:ln>
            <a:effectLst/>
          </p:spPr>
          <p:txBody>
            <a:bodyPr/>
            <a:lstStyle/>
            <a:p>
              <a:endParaRPr lang="en-US"/>
            </a:p>
          </p:txBody>
        </p:sp>
        <p:sp>
          <p:nvSpPr>
            <p:cNvPr id="9523" name="Line 142"/>
            <p:cNvSpPr>
              <a:spLocks noChangeShapeType="1"/>
            </p:cNvSpPr>
            <p:nvPr/>
          </p:nvSpPr>
          <p:spPr bwMode="auto">
            <a:xfrm>
              <a:off x="3200" y="2469"/>
              <a:ext cx="0" cy="479"/>
            </a:xfrm>
            <a:prstGeom prst="line">
              <a:avLst/>
            </a:prstGeom>
            <a:noFill/>
            <a:ln w="1" cap="sq">
              <a:solidFill>
                <a:schemeClr val="tx1"/>
              </a:solidFill>
              <a:round/>
              <a:headEnd/>
              <a:tailEnd/>
            </a:ln>
            <a:effectLst/>
          </p:spPr>
          <p:txBody>
            <a:bodyPr/>
            <a:lstStyle/>
            <a:p>
              <a:endParaRPr lang="en-US"/>
            </a:p>
          </p:txBody>
        </p:sp>
        <p:sp>
          <p:nvSpPr>
            <p:cNvPr id="9524" name="Line 143"/>
            <p:cNvSpPr>
              <a:spLocks noChangeShapeType="1"/>
            </p:cNvSpPr>
            <p:nvPr/>
          </p:nvSpPr>
          <p:spPr bwMode="auto">
            <a:xfrm>
              <a:off x="2154" y="2948"/>
              <a:ext cx="1046" cy="0"/>
            </a:xfrm>
            <a:prstGeom prst="line">
              <a:avLst/>
            </a:prstGeom>
            <a:noFill/>
            <a:ln w="9525">
              <a:solidFill>
                <a:schemeClr val="tx1"/>
              </a:solidFill>
              <a:round/>
              <a:headEnd/>
              <a:tailEnd/>
            </a:ln>
            <a:effectLst/>
          </p:spPr>
          <p:txBody>
            <a:bodyPr/>
            <a:lstStyle/>
            <a:p>
              <a:endParaRPr lang="en-US"/>
            </a:p>
          </p:txBody>
        </p:sp>
        <p:sp>
          <p:nvSpPr>
            <p:cNvPr id="9525" name="Line 144"/>
            <p:cNvSpPr>
              <a:spLocks noChangeShapeType="1"/>
            </p:cNvSpPr>
            <p:nvPr/>
          </p:nvSpPr>
          <p:spPr bwMode="auto">
            <a:xfrm>
              <a:off x="2154" y="2948"/>
              <a:ext cx="1046" cy="0"/>
            </a:xfrm>
            <a:prstGeom prst="line">
              <a:avLst/>
            </a:prstGeom>
            <a:noFill/>
            <a:ln w="9525">
              <a:solidFill>
                <a:srgbClr val="000000"/>
              </a:solidFill>
              <a:round/>
              <a:headEnd/>
              <a:tailEnd/>
            </a:ln>
            <a:effectLst/>
          </p:spPr>
          <p:txBody>
            <a:bodyPr/>
            <a:lstStyle/>
            <a:p>
              <a:endParaRPr lang="en-US"/>
            </a:p>
          </p:txBody>
        </p:sp>
        <p:sp>
          <p:nvSpPr>
            <p:cNvPr id="9526" name="Line 145"/>
            <p:cNvSpPr>
              <a:spLocks noChangeShapeType="1"/>
            </p:cNvSpPr>
            <p:nvPr/>
          </p:nvSpPr>
          <p:spPr bwMode="auto">
            <a:xfrm>
              <a:off x="2154" y="2948"/>
              <a:ext cx="1046" cy="0"/>
            </a:xfrm>
            <a:prstGeom prst="line">
              <a:avLst/>
            </a:prstGeom>
            <a:noFill/>
            <a:ln w="1" cap="sq">
              <a:solidFill>
                <a:schemeClr val="tx1"/>
              </a:solidFill>
              <a:round/>
              <a:headEnd/>
              <a:tailEnd/>
            </a:ln>
            <a:effectLst/>
          </p:spPr>
          <p:txBody>
            <a:bodyPr/>
            <a:lstStyle/>
            <a:p>
              <a:endParaRPr lang="en-US"/>
            </a:p>
          </p:txBody>
        </p:sp>
        <p:sp>
          <p:nvSpPr>
            <p:cNvPr id="9527" name="Line 146"/>
            <p:cNvSpPr>
              <a:spLocks noChangeShapeType="1"/>
            </p:cNvSpPr>
            <p:nvPr/>
          </p:nvSpPr>
          <p:spPr bwMode="auto">
            <a:xfrm>
              <a:off x="4256" y="2469"/>
              <a:ext cx="0" cy="479"/>
            </a:xfrm>
            <a:prstGeom prst="line">
              <a:avLst/>
            </a:prstGeom>
            <a:noFill/>
            <a:ln w="9525">
              <a:solidFill>
                <a:schemeClr val="tx1"/>
              </a:solidFill>
              <a:round/>
              <a:headEnd/>
              <a:tailEnd/>
            </a:ln>
            <a:effectLst/>
          </p:spPr>
          <p:txBody>
            <a:bodyPr/>
            <a:lstStyle/>
            <a:p>
              <a:endParaRPr lang="en-US"/>
            </a:p>
          </p:txBody>
        </p:sp>
        <p:sp>
          <p:nvSpPr>
            <p:cNvPr id="9528" name="Line 147"/>
            <p:cNvSpPr>
              <a:spLocks noChangeShapeType="1"/>
            </p:cNvSpPr>
            <p:nvPr/>
          </p:nvSpPr>
          <p:spPr bwMode="auto">
            <a:xfrm>
              <a:off x="4256" y="2469"/>
              <a:ext cx="0" cy="479"/>
            </a:xfrm>
            <a:prstGeom prst="line">
              <a:avLst/>
            </a:prstGeom>
            <a:noFill/>
            <a:ln w="9525">
              <a:solidFill>
                <a:srgbClr val="000000"/>
              </a:solidFill>
              <a:round/>
              <a:headEnd/>
              <a:tailEnd/>
            </a:ln>
            <a:effectLst/>
          </p:spPr>
          <p:txBody>
            <a:bodyPr/>
            <a:lstStyle/>
            <a:p>
              <a:endParaRPr lang="en-US"/>
            </a:p>
          </p:txBody>
        </p:sp>
        <p:sp>
          <p:nvSpPr>
            <p:cNvPr id="9529" name="Line 148"/>
            <p:cNvSpPr>
              <a:spLocks noChangeShapeType="1"/>
            </p:cNvSpPr>
            <p:nvPr/>
          </p:nvSpPr>
          <p:spPr bwMode="auto">
            <a:xfrm>
              <a:off x="4256" y="2469"/>
              <a:ext cx="0" cy="479"/>
            </a:xfrm>
            <a:prstGeom prst="line">
              <a:avLst/>
            </a:prstGeom>
            <a:noFill/>
            <a:ln w="1" cap="sq">
              <a:solidFill>
                <a:schemeClr val="tx1"/>
              </a:solidFill>
              <a:round/>
              <a:headEnd/>
              <a:tailEnd/>
            </a:ln>
            <a:effectLst/>
          </p:spPr>
          <p:txBody>
            <a:bodyPr/>
            <a:lstStyle/>
            <a:p>
              <a:endParaRPr lang="en-US"/>
            </a:p>
          </p:txBody>
        </p:sp>
        <p:sp>
          <p:nvSpPr>
            <p:cNvPr id="9530" name="Line 149"/>
            <p:cNvSpPr>
              <a:spLocks noChangeShapeType="1"/>
            </p:cNvSpPr>
            <p:nvPr/>
          </p:nvSpPr>
          <p:spPr bwMode="auto">
            <a:xfrm>
              <a:off x="3200" y="2948"/>
              <a:ext cx="1056" cy="0"/>
            </a:xfrm>
            <a:prstGeom prst="line">
              <a:avLst/>
            </a:prstGeom>
            <a:noFill/>
            <a:ln w="9525">
              <a:solidFill>
                <a:schemeClr val="tx1"/>
              </a:solidFill>
              <a:round/>
              <a:headEnd/>
              <a:tailEnd/>
            </a:ln>
            <a:effectLst/>
          </p:spPr>
          <p:txBody>
            <a:bodyPr/>
            <a:lstStyle/>
            <a:p>
              <a:endParaRPr lang="en-US"/>
            </a:p>
          </p:txBody>
        </p:sp>
        <p:sp>
          <p:nvSpPr>
            <p:cNvPr id="9531" name="Line 150"/>
            <p:cNvSpPr>
              <a:spLocks noChangeShapeType="1"/>
            </p:cNvSpPr>
            <p:nvPr/>
          </p:nvSpPr>
          <p:spPr bwMode="auto">
            <a:xfrm>
              <a:off x="3200" y="2948"/>
              <a:ext cx="1056" cy="0"/>
            </a:xfrm>
            <a:prstGeom prst="line">
              <a:avLst/>
            </a:prstGeom>
            <a:noFill/>
            <a:ln w="9525">
              <a:solidFill>
                <a:srgbClr val="000000"/>
              </a:solidFill>
              <a:round/>
              <a:headEnd/>
              <a:tailEnd/>
            </a:ln>
            <a:effectLst/>
          </p:spPr>
          <p:txBody>
            <a:bodyPr/>
            <a:lstStyle/>
            <a:p>
              <a:endParaRPr lang="en-US"/>
            </a:p>
          </p:txBody>
        </p:sp>
        <p:sp>
          <p:nvSpPr>
            <p:cNvPr id="9532" name="Line 151"/>
            <p:cNvSpPr>
              <a:spLocks noChangeShapeType="1"/>
            </p:cNvSpPr>
            <p:nvPr/>
          </p:nvSpPr>
          <p:spPr bwMode="auto">
            <a:xfrm>
              <a:off x="3200" y="2948"/>
              <a:ext cx="1056" cy="0"/>
            </a:xfrm>
            <a:prstGeom prst="line">
              <a:avLst/>
            </a:prstGeom>
            <a:noFill/>
            <a:ln w="1" cap="sq">
              <a:solidFill>
                <a:schemeClr val="tx1"/>
              </a:solidFill>
              <a:round/>
              <a:headEnd/>
              <a:tailEnd/>
            </a:ln>
            <a:effectLst/>
          </p:spPr>
          <p:txBody>
            <a:bodyPr/>
            <a:lstStyle/>
            <a:p>
              <a:endParaRPr lang="en-US"/>
            </a:p>
          </p:txBody>
        </p:sp>
        <p:sp>
          <p:nvSpPr>
            <p:cNvPr id="9533" name="Line 152"/>
            <p:cNvSpPr>
              <a:spLocks noChangeShapeType="1"/>
            </p:cNvSpPr>
            <p:nvPr/>
          </p:nvSpPr>
          <p:spPr bwMode="auto">
            <a:xfrm>
              <a:off x="5312" y="2469"/>
              <a:ext cx="0" cy="479"/>
            </a:xfrm>
            <a:prstGeom prst="line">
              <a:avLst/>
            </a:prstGeom>
            <a:noFill/>
            <a:ln w="9525">
              <a:solidFill>
                <a:schemeClr val="tx1"/>
              </a:solidFill>
              <a:round/>
              <a:headEnd/>
              <a:tailEnd/>
            </a:ln>
            <a:effectLst/>
          </p:spPr>
          <p:txBody>
            <a:bodyPr/>
            <a:lstStyle/>
            <a:p>
              <a:endParaRPr lang="en-US"/>
            </a:p>
          </p:txBody>
        </p:sp>
        <p:sp>
          <p:nvSpPr>
            <p:cNvPr id="9534" name="Line 153"/>
            <p:cNvSpPr>
              <a:spLocks noChangeShapeType="1"/>
            </p:cNvSpPr>
            <p:nvPr/>
          </p:nvSpPr>
          <p:spPr bwMode="auto">
            <a:xfrm>
              <a:off x="5312" y="2469"/>
              <a:ext cx="0" cy="479"/>
            </a:xfrm>
            <a:prstGeom prst="line">
              <a:avLst/>
            </a:prstGeom>
            <a:noFill/>
            <a:ln w="9525">
              <a:solidFill>
                <a:srgbClr val="000000"/>
              </a:solidFill>
              <a:round/>
              <a:headEnd/>
              <a:tailEnd/>
            </a:ln>
            <a:effectLst/>
          </p:spPr>
          <p:txBody>
            <a:bodyPr/>
            <a:lstStyle/>
            <a:p>
              <a:endParaRPr lang="en-US"/>
            </a:p>
          </p:txBody>
        </p:sp>
        <p:sp>
          <p:nvSpPr>
            <p:cNvPr id="9535" name="Line 154"/>
            <p:cNvSpPr>
              <a:spLocks noChangeShapeType="1"/>
            </p:cNvSpPr>
            <p:nvPr/>
          </p:nvSpPr>
          <p:spPr bwMode="auto">
            <a:xfrm>
              <a:off x="5312" y="2469"/>
              <a:ext cx="0" cy="479"/>
            </a:xfrm>
            <a:prstGeom prst="line">
              <a:avLst/>
            </a:prstGeom>
            <a:noFill/>
            <a:ln w="1" cap="sq">
              <a:solidFill>
                <a:schemeClr val="tx1"/>
              </a:solidFill>
              <a:round/>
              <a:headEnd/>
              <a:tailEnd/>
            </a:ln>
            <a:effectLst/>
          </p:spPr>
          <p:txBody>
            <a:bodyPr/>
            <a:lstStyle/>
            <a:p>
              <a:endParaRPr lang="en-US"/>
            </a:p>
          </p:txBody>
        </p:sp>
        <p:sp>
          <p:nvSpPr>
            <p:cNvPr id="9536" name="Line 155"/>
            <p:cNvSpPr>
              <a:spLocks noChangeShapeType="1"/>
            </p:cNvSpPr>
            <p:nvPr/>
          </p:nvSpPr>
          <p:spPr bwMode="auto">
            <a:xfrm>
              <a:off x="4256" y="2948"/>
              <a:ext cx="1056" cy="0"/>
            </a:xfrm>
            <a:prstGeom prst="line">
              <a:avLst/>
            </a:prstGeom>
            <a:noFill/>
            <a:ln w="9525">
              <a:solidFill>
                <a:schemeClr val="tx1"/>
              </a:solidFill>
              <a:round/>
              <a:headEnd/>
              <a:tailEnd/>
            </a:ln>
            <a:effectLst/>
          </p:spPr>
          <p:txBody>
            <a:bodyPr/>
            <a:lstStyle/>
            <a:p>
              <a:endParaRPr lang="en-US"/>
            </a:p>
          </p:txBody>
        </p:sp>
        <p:sp>
          <p:nvSpPr>
            <p:cNvPr id="9537" name="Line 156"/>
            <p:cNvSpPr>
              <a:spLocks noChangeShapeType="1"/>
            </p:cNvSpPr>
            <p:nvPr/>
          </p:nvSpPr>
          <p:spPr bwMode="auto">
            <a:xfrm>
              <a:off x="4256" y="2948"/>
              <a:ext cx="1056" cy="0"/>
            </a:xfrm>
            <a:prstGeom prst="line">
              <a:avLst/>
            </a:prstGeom>
            <a:noFill/>
            <a:ln w="9525">
              <a:solidFill>
                <a:srgbClr val="000000"/>
              </a:solidFill>
              <a:round/>
              <a:headEnd/>
              <a:tailEnd/>
            </a:ln>
            <a:effectLst/>
          </p:spPr>
          <p:txBody>
            <a:bodyPr/>
            <a:lstStyle/>
            <a:p>
              <a:endParaRPr lang="en-US"/>
            </a:p>
          </p:txBody>
        </p:sp>
        <p:sp>
          <p:nvSpPr>
            <p:cNvPr id="9538" name="Line 157"/>
            <p:cNvSpPr>
              <a:spLocks noChangeShapeType="1"/>
            </p:cNvSpPr>
            <p:nvPr/>
          </p:nvSpPr>
          <p:spPr bwMode="auto">
            <a:xfrm>
              <a:off x="1088" y="2948"/>
              <a:ext cx="0" cy="479"/>
            </a:xfrm>
            <a:prstGeom prst="line">
              <a:avLst/>
            </a:prstGeom>
            <a:noFill/>
            <a:ln w="9525">
              <a:solidFill>
                <a:schemeClr val="tx1"/>
              </a:solidFill>
              <a:round/>
              <a:headEnd/>
              <a:tailEnd/>
            </a:ln>
            <a:effectLst/>
          </p:spPr>
          <p:txBody>
            <a:bodyPr/>
            <a:lstStyle/>
            <a:p>
              <a:endParaRPr lang="en-US"/>
            </a:p>
          </p:txBody>
        </p:sp>
        <p:sp>
          <p:nvSpPr>
            <p:cNvPr id="9539" name="Line 158"/>
            <p:cNvSpPr>
              <a:spLocks noChangeShapeType="1"/>
            </p:cNvSpPr>
            <p:nvPr/>
          </p:nvSpPr>
          <p:spPr bwMode="auto">
            <a:xfrm>
              <a:off x="1088" y="2948"/>
              <a:ext cx="0" cy="479"/>
            </a:xfrm>
            <a:prstGeom prst="line">
              <a:avLst/>
            </a:prstGeom>
            <a:noFill/>
            <a:ln w="9525">
              <a:solidFill>
                <a:srgbClr val="000000"/>
              </a:solidFill>
              <a:round/>
              <a:headEnd/>
              <a:tailEnd/>
            </a:ln>
            <a:effectLst/>
          </p:spPr>
          <p:txBody>
            <a:bodyPr/>
            <a:lstStyle/>
            <a:p>
              <a:endParaRPr lang="en-US"/>
            </a:p>
          </p:txBody>
        </p:sp>
        <p:sp>
          <p:nvSpPr>
            <p:cNvPr id="9540" name="Line 159"/>
            <p:cNvSpPr>
              <a:spLocks noChangeShapeType="1"/>
            </p:cNvSpPr>
            <p:nvPr/>
          </p:nvSpPr>
          <p:spPr bwMode="auto">
            <a:xfrm>
              <a:off x="1088" y="2948"/>
              <a:ext cx="0" cy="479"/>
            </a:xfrm>
            <a:prstGeom prst="line">
              <a:avLst/>
            </a:prstGeom>
            <a:noFill/>
            <a:ln w="1" cap="sq">
              <a:solidFill>
                <a:schemeClr val="tx1"/>
              </a:solidFill>
              <a:round/>
              <a:headEnd/>
              <a:tailEnd/>
            </a:ln>
            <a:effectLst/>
          </p:spPr>
          <p:txBody>
            <a:bodyPr/>
            <a:lstStyle/>
            <a:p>
              <a:endParaRPr lang="en-US"/>
            </a:p>
          </p:txBody>
        </p:sp>
        <p:sp>
          <p:nvSpPr>
            <p:cNvPr id="9541" name="Line 160"/>
            <p:cNvSpPr>
              <a:spLocks noChangeShapeType="1"/>
            </p:cNvSpPr>
            <p:nvPr/>
          </p:nvSpPr>
          <p:spPr bwMode="auto">
            <a:xfrm>
              <a:off x="2154" y="2948"/>
              <a:ext cx="0" cy="479"/>
            </a:xfrm>
            <a:prstGeom prst="line">
              <a:avLst/>
            </a:prstGeom>
            <a:noFill/>
            <a:ln w="9525">
              <a:solidFill>
                <a:schemeClr val="tx1"/>
              </a:solidFill>
              <a:round/>
              <a:headEnd/>
              <a:tailEnd/>
            </a:ln>
            <a:effectLst/>
          </p:spPr>
          <p:txBody>
            <a:bodyPr/>
            <a:lstStyle/>
            <a:p>
              <a:endParaRPr lang="en-US"/>
            </a:p>
          </p:txBody>
        </p:sp>
        <p:sp>
          <p:nvSpPr>
            <p:cNvPr id="9542" name="Line 161"/>
            <p:cNvSpPr>
              <a:spLocks noChangeShapeType="1"/>
            </p:cNvSpPr>
            <p:nvPr/>
          </p:nvSpPr>
          <p:spPr bwMode="auto">
            <a:xfrm>
              <a:off x="2154" y="2948"/>
              <a:ext cx="0" cy="479"/>
            </a:xfrm>
            <a:prstGeom prst="line">
              <a:avLst/>
            </a:prstGeom>
            <a:noFill/>
            <a:ln w="9525">
              <a:solidFill>
                <a:srgbClr val="000000"/>
              </a:solidFill>
              <a:round/>
              <a:headEnd/>
              <a:tailEnd/>
            </a:ln>
            <a:effectLst/>
          </p:spPr>
          <p:txBody>
            <a:bodyPr/>
            <a:lstStyle/>
            <a:p>
              <a:endParaRPr lang="en-US"/>
            </a:p>
          </p:txBody>
        </p:sp>
        <p:sp>
          <p:nvSpPr>
            <p:cNvPr id="9543" name="Line 162"/>
            <p:cNvSpPr>
              <a:spLocks noChangeShapeType="1"/>
            </p:cNvSpPr>
            <p:nvPr/>
          </p:nvSpPr>
          <p:spPr bwMode="auto">
            <a:xfrm>
              <a:off x="2154" y="2948"/>
              <a:ext cx="0" cy="479"/>
            </a:xfrm>
            <a:prstGeom prst="line">
              <a:avLst/>
            </a:prstGeom>
            <a:noFill/>
            <a:ln w="1" cap="sq">
              <a:solidFill>
                <a:schemeClr val="tx1"/>
              </a:solidFill>
              <a:round/>
              <a:headEnd/>
              <a:tailEnd/>
            </a:ln>
            <a:effectLst/>
          </p:spPr>
          <p:txBody>
            <a:bodyPr/>
            <a:lstStyle/>
            <a:p>
              <a:endParaRPr lang="en-US"/>
            </a:p>
          </p:txBody>
        </p:sp>
        <p:sp>
          <p:nvSpPr>
            <p:cNvPr id="9544" name="Line 163"/>
            <p:cNvSpPr>
              <a:spLocks noChangeShapeType="1"/>
            </p:cNvSpPr>
            <p:nvPr/>
          </p:nvSpPr>
          <p:spPr bwMode="auto">
            <a:xfrm>
              <a:off x="1088" y="3427"/>
              <a:ext cx="1066" cy="0"/>
            </a:xfrm>
            <a:prstGeom prst="line">
              <a:avLst/>
            </a:prstGeom>
            <a:noFill/>
            <a:ln w="9525">
              <a:solidFill>
                <a:schemeClr val="tx1"/>
              </a:solidFill>
              <a:round/>
              <a:headEnd/>
              <a:tailEnd/>
            </a:ln>
            <a:effectLst/>
          </p:spPr>
          <p:txBody>
            <a:bodyPr/>
            <a:lstStyle/>
            <a:p>
              <a:endParaRPr lang="en-US"/>
            </a:p>
          </p:txBody>
        </p:sp>
        <p:sp>
          <p:nvSpPr>
            <p:cNvPr id="9545" name="Line 164"/>
            <p:cNvSpPr>
              <a:spLocks noChangeShapeType="1"/>
            </p:cNvSpPr>
            <p:nvPr/>
          </p:nvSpPr>
          <p:spPr bwMode="auto">
            <a:xfrm>
              <a:off x="1088" y="3427"/>
              <a:ext cx="1066" cy="0"/>
            </a:xfrm>
            <a:prstGeom prst="line">
              <a:avLst/>
            </a:prstGeom>
            <a:noFill/>
            <a:ln w="9525">
              <a:solidFill>
                <a:srgbClr val="000000"/>
              </a:solidFill>
              <a:round/>
              <a:headEnd/>
              <a:tailEnd/>
            </a:ln>
            <a:effectLst/>
          </p:spPr>
          <p:txBody>
            <a:bodyPr/>
            <a:lstStyle/>
            <a:p>
              <a:endParaRPr lang="en-US"/>
            </a:p>
          </p:txBody>
        </p:sp>
        <p:sp>
          <p:nvSpPr>
            <p:cNvPr id="9546" name="Line 165"/>
            <p:cNvSpPr>
              <a:spLocks noChangeShapeType="1"/>
            </p:cNvSpPr>
            <p:nvPr/>
          </p:nvSpPr>
          <p:spPr bwMode="auto">
            <a:xfrm>
              <a:off x="1088" y="3427"/>
              <a:ext cx="1066" cy="0"/>
            </a:xfrm>
            <a:prstGeom prst="line">
              <a:avLst/>
            </a:prstGeom>
            <a:noFill/>
            <a:ln w="1" cap="sq">
              <a:solidFill>
                <a:schemeClr val="tx1"/>
              </a:solidFill>
              <a:round/>
              <a:headEnd/>
              <a:tailEnd/>
            </a:ln>
            <a:effectLst/>
          </p:spPr>
          <p:txBody>
            <a:bodyPr/>
            <a:lstStyle/>
            <a:p>
              <a:endParaRPr lang="en-US"/>
            </a:p>
          </p:txBody>
        </p:sp>
        <p:sp>
          <p:nvSpPr>
            <p:cNvPr id="9547" name="Line 166"/>
            <p:cNvSpPr>
              <a:spLocks noChangeShapeType="1"/>
            </p:cNvSpPr>
            <p:nvPr/>
          </p:nvSpPr>
          <p:spPr bwMode="auto">
            <a:xfrm>
              <a:off x="3200" y="2948"/>
              <a:ext cx="0" cy="479"/>
            </a:xfrm>
            <a:prstGeom prst="line">
              <a:avLst/>
            </a:prstGeom>
            <a:noFill/>
            <a:ln w="9525">
              <a:solidFill>
                <a:schemeClr val="tx1"/>
              </a:solidFill>
              <a:round/>
              <a:headEnd/>
              <a:tailEnd/>
            </a:ln>
            <a:effectLst/>
          </p:spPr>
          <p:txBody>
            <a:bodyPr/>
            <a:lstStyle/>
            <a:p>
              <a:endParaRPr lang="en-US"/>
            </a:p>
          </p:txBody>
        </p:sp>
        <p:sp>
          <p:nvSpPr>
            <p:cNvPr id="9548" name="Line 167"/>
            <p:cNvSpPr>
              <a:spLocks noChangeShapeType="1"/>
            </p:cNvSpPr>
            <p:nvPr/>
          </p:nvSpPr>
          <p:spPr bwMode="auto">
            <a:xfrm>
              <a:off x="3200" y="2948"/>
              <a:ext cx="0" cy="479"/>
            </a:xfrm>
            <a:prstGeom prst="line">
              <a:avLst/>
            </a:prstGeom>
            <a:noFill/>
            <a:ln w="9525">
              <a:solidFill>
                <a:srgbClr val="000000"/>
              </a:solidFill>
              <a:round/>
              <a:headEnd/>
              <a:tailEnd/>
            </a:ln>
            <a:effectLst/>
          </p:spPr>
          <p:txBody>
            <a:bodyPr/>
            <a:lstStyle/>
            <a:p>
              <a:endParaRPr lang="en-US"/>
            </a:p>
          </p:txBody>
        </p:sp>
        <p:sp>
          <p:nvSpPr>
            <p:cNvPr id="9549" name="Line 168"/>
            <p:cNvSpPr>
              <a:spLocks noChangeShapeType="1"/>
            </p:cNvSpPr>
            <p:nvPr/>
          </p:nvSpPr>
          <p:spPr bwMode="auto">
            <a:xfrm>
              <a:off x="3200" y="2948"/>
              <a:ext cx="0" cy="479"/>
            </a:xfrm>
            <a:prstGeom prst="line">
              <a:avLst/>
            </a:prstGeom>
            <a:noFill/>
            <a:ln w="1" cap="sq">
              <a:solidFill>
                <a:schemeClr val="tx1"/>
              </a:solidFill>
              <a:round/>
              <a:headEnd/>
              <a:tailEnd/>
            </a:ln>
            <a:effectLst/>
          </p:spPr>
          <p:txBody>
            <a:bodyPr/>
            <a:lstStyle/>
            <a:p>
              <a:endParaRPr lang="en-US"/>
            </a:p>
          </p:txBody>
        </p:sp>
        <p:sp>
          <p:nvSpPr>
            <p:cNvPr id="9550" name="Line 169"/>
            <p:cNvSpPr>
              <a:spLocks noChangeShapeType="1"/>
            </p:cNvSpPr>
            <p:nvPr/>
          </p:nvSpPr>
          <p:spPr bwMode="auto">
            <a:xfrm>
              <a:off x="2154" y="3427"/>
              <a:ext cx="1046" cy="0"/>
            </a:xfrm>
            <a:prstGeom prst="line">
              <a:avLst/>
            </a:prstGeom>
            <a:noFill/>
            <a:ln w="9525">
              <a:solidFill>
                <a:schemeClr val="tx1"/>
              </a:solidFill>
              <a:round/>
              <a:headEnd/>
              <a:tailEnd/>
            </a:ln>
            <a:effectLst/>
          </p:spPr>
          <p:txBody>
            <a:bodyPr/>
            <a:lstStyle/>
            <a:p>
              <a:endParaRPr lang="en-US"/>
            </a:p>
          </p:txBody>
        </p:sp>
        <p:sp>
          <p:nvSpPr>
            <p:cNvPr id="9551" name="Line 170"/>
            <p:cNvSpPr>
              <a:spLocks noChangeShapeType="1"/>
            </p:cNvSpPr>
            <p:nvPr/>
          </p:nvSpPr>
          <p:spPr bwMode="auto">
            <a:xfrm>
              <a:off x="2154" y="3427"/>
              <a:ext cx="1046" cy="0"/>
            </a:xfrm>
            <a:prstGeom prst="line">
              <a:avLst/>
            </a:prstGeom>
            <a:noFill/>
            <a:ln w="9525">
              <a:solidFill>
                <a:srgbClr val="000000"/>
              </a:solidFill>
              <a:round/>
              <a:headEnd/>
              <a:tailEnd/>
            </a:ln>
            <a:effectLst/>
          </p:spPr>
          <p:txBody>
            <a:bodyPr/>
            <a:lstStyle/>
            <a:p>
              <a:endParaRPr lang="en-US"/>
            </a:p>
          </p:txBody>
        </p:sp>
        <p:sp>
          <p:nvSpPr>
            <p:cNvPr id="9552" name="Line 171"/>
            <p:cNvSpPr>
              <a:spLocks noChangeShapeType="1"/>
            </p:cNvSpPr>
            <p:nvPr/>
          </p:nvSpPr>
          <p:spPr bwMode="auto">
            <a:xfrm>
              <a:off x="2154" y="3427"/>
              <a:ext cx="1046" cy="0"/>
            </a:xfrm>
            <a:prstGeom prst="line">
              <a:avLst/>
            </a:prstGeom>
            <a:noFill/>
            <a:ln w="1" cap="sq">
              <a:solidFill>
                <a:schemeClr val="tx1"/>
              </a:solidFill>
              <a:round/>
              <a:headEnd/>
              <a:tailEnd/>
            </a:ln>
            <a:effectLst/>
          </p:spPr>
          <p:txBody>
            <a:bodyPr/>
            <a:lstStyle/>
            <a:p>
              <a:endParaRPr lang="en-US"/>
            </a:p>
          </p:txBody>
        </p:sp>
        <p:sp>
          <p:nvSpPr>
            <p:cNvPr id="9553" name="Line 172"/>
            <p:cNvSpPr>
              <a:spLocks noChangeShapeType="1"/>
            </p:cNvSpPr>
            <p:nvPr/>
          </p:nvSpPr>
          <p:spPr bwMode="auto">
            <a:xfrm>
              <a:off x="4256" y="2948"/>
              <a:ext cx="0" cy="479"/>
            </a:xfrm>
            <a:prstGeom prst="line">
              <a:avLst/>
            </a:prstGeom>
            <a:noFill/>
            <a:ln w="9525">
              <a:solidFill>
                <a:schemeClr val="tx1"/>
              </a:solidFill>
              <a:round/>
              <a:headEnd/>
              <a:tailEnd/>
            </a:ln>
            <a:effectLst/>
          </p:spPr>
          <p:txBody>
            <a:bodyPr/>
            <a:lstStyle/>
            <a:p>
              <a:endParaRPr lang="en-US"/>
            </a:p>
          </p:txBody>
        </p:sp>
        <p:sp>
          <p:nvSpPr>
            <p:cNvPr id="9554" name="Line 173"/>
            <p:cNvSpPr>
              <a:spLocks noChangeShapeType="1"/>
            </p:cNvSpPr>
            <p:nvPr/>
          </p:nvSpPr>
          <p:spPr bwMode="auto">
            <a:xfrm>
              <a:off x="4256" y="2948"/>
              <a:ext cx="0" cy="479"/>
            </a:xfrm>
            <a:prstGeom prst="line">
              <a:avLst/>
            </a:prstGeom>
            <a:noFill/>
            <a:ln w="9525">
              <a:solidFill>
                <a:srgbClr val="000000"/>
              </a:solidFill>
              <a:round/>
              <a:headEnd/>
              <a:tailEnd/>
            </a:ln>
            <a:effectLst/>
          </p:spPr>
          <p:txBody>
            <a:bodyPr/>
            <a:lstStyle/>
            <a:p>
              <a:endParaRPr lang="en-US"/>
            </a:p>
          </p:txBody>
        </p:sp>
        <p:sp>
          <p:nvSpPr>
            <p:cNvPr id="9555" name="Line 174"/>
            <p:cNvSpPr>
              <a:spLocks noChangeShapeType="1"/>
            </p:cNvSpPr>
            <p:nvPr/>
          </p:nvSpPr>
          <p:spPr bwMode="auto">
            <a:xfrm>
              <a:off x="4256" y="2948"/>
              <a:ext cx="0" cy="479"/>
            </a:xfrm>
            <a:prstGeom prst="line">
              <a:avLst/>
            </a:prstGeom>
            <a:noFill/>
            <a:ln w="1" cap="sq">
              <a:solidFill>
                <a:schemeClr val="tx1"/>
              </a:solidFill>
              <a:round/>
              <a:headEnd/>
              <a:tailEnd/>
            </a:ln>
            <a:effectLst/>
          </p:spPr>
          <p:txBody>
            <a:bodyPr/>
            <a:lstStyle/>
            <a:p>
              <a:endParaRPr lang="en-US"/>
            </a:p>
          </p:txBody>
        </p:sp>
        <p:sp>
          <p:nvSpPr>
            <p:cNvPr id="9556" name="Line 175"/>
            <p:cNvSpPr>
              <a:spLocks noChangeShapeType="1"/>
            </p:cNvSpPr>
            <p:nvPr/>
          </p:nvSpPr>
          <p:spPr bwMode="auto">
            <a:xfrm>
              <a:off x="3200" y="3427"/>
              <a:ext cx="1056" cy="0"/>
            </a:xfrm>
            <a:prstGeom prst="line">
              <a:avLst/>
            </a:prstGeom>
            <a:noFill/>
            <a:ln w="9525">
              <a:solidFill>
                <a:schemeClr val="tx1"/>
              </a:solidFill>
              <a:round/>
              <a:headEnd/>
              <a:tailEnd/>
            </a:ln>
            <a:effectLst/>
          </p:spPr>
          <p:txBody>
            <a:bodyPr/>
            <a:lstStyle/>
            <a:p>
              <a:endParaRPr lang="en-US"/>
            </a:p>
          </p:txBody>
        </p:sp>
        <p:sp>
          <p:nvSpPr>
            <p:cNvPr id="9557" name="Line 176"/>
            <p:cNvSpPr>
              <a:spLocks noChangeShapeType="1"/>
            </p:cNvSpPr>
            <p:nvPr/>
          </p:nvSpPr>
          <p:spPr bwMode="auto">
            <a:xfrm>
              <a:off x="3200" y="3427"/>
              <a:ext cx="1056" cy="0"/>
            </a:xfrm>
            <a:prstGeom prst="line">
              <a:avLst/>
            </a:prstGeom>
            <a:noFill/>
            <a:ln w="9525">
              <a:solidFill>
                <a:srgbClr val="000000"/>
              </a:solidFill>
              <a:round/>
              <a:headEnd/>
              <a:tailEnd/>
            </a:ln>
            <a:effectLst/>
          </p:spPr>
          <p:txBody>
            <a:bodyPr/>
            <a:lstStyle/>
            <a:p>
              <a:endParaRPr lang="en-US"/>
            </a:p>
          </p:txBody>
        </p:sp>
        <p:sp>
          <p:nvSpPr>
            <p:cNvPr id="9558" name="Line 177"/>
            <p:cNvSpPr>
              <a:spLocks noChangeShapeType="1"/>
            </p:cNvSpPr>
            <p:nvPr/>
          </p:nvSpPr>
          <p:spPr bwMode="auto">
            <a:xfrm>
              <a:off x="3200" y="3427"/>
              <a:ext cx="1056" cy="0"/>
            </a:xfrm>
            <a:prstGeom prst="line">
              <a:avLst/>
            </a:prstGeom>
            <a:noFill/>
            <a:ln w="1" cap="sq">
              <a:solidFill>
                <a:schemeClr val="tx1"/>
              </a:solidFill>
              <a:round/>
              <a:headEnd/>
              <a:tailEnd/>
            </a:ln>
            <a:effectLst/>
          </p:spPr>
          <p:txBody>
            <a:bodyPr/>
            <a:lstStyle/>
            <a:p>
              <a:endParaRPr lang="en-US"/>
            </a:p>
          </p:txBody>
        </p:sp>
        <p:sp>
          <p:nvSpPr>
            <p:cNvPr id="9559" name="Line 178"/>
            <p:cNvSpPr>
              <a:spLocks noChangeShapeType="1"/>
            </p:cNvSpPr>
            <p:nvPr/>
          </p:nvSpPr>
          <p:spPr bwMode="auto">
            <a:xfrm>
              <a:off x="5312" y="2948"/>
              <a:ext cx="0" cy="479"/>
            </a:xfrm>
            <a:prstGeom prst="line">
              <a:avLst/>
            </a:prstGeom>
            <a:noFill/>
            <a:ln w="9525">
              <a:solidFill>
                <a:schemeClr val="tx1"/>
              </a:solidFill>
              <a:round/>
              <a:headEnd/>
              <a:tailEnd/>
            </a:ln>
            <a:effectLst/>
          </p:spPr>
          <p:txBody>
            <a:bodyPr/>
            <a:lstStyle/>
            <a:p>
              <a:endParaRPr lang="en-US"/>
            </a:p>
          </p:txBody>
        </p:sp>
        <p:sp>
          <p:nvSpPr>
            <p:cNvPr id="9560" name="Line 179"/>
            <p:cNvSpPr>
              <a:spLocks noChangeShapeType="1"/>
            </p:cNvSpPr>
            <p:nvPr/>
          </p:nvSpPr>
          <p:spPr bwMode="auto">
            <a:xfrm>
              <a:off x="5312" y="2948"/>
              <a:ext cx="0" cy="479"/>
            </a:xfrm>
            <a:prstGeom prst="line">
              <a:avLst/>
            </a:prstGeom>
            <a:noFill/>
            <a:ln w="9525">
              <a:solidFill>
                <a:srgbClr val="000000"/>
              </a:solidFill>
              <a:round/>
              <a:headEnd/>
              <a:tailEnd/>
            </a:ln>
            <a:effectLst/>
          </p:spPr>
          <p:txBody>
            <a:bodyPr/>
            <a:lstStyle/>
            <a:p>
              <a:endParaRPr lang="en-US"/>
            </a:p>
          </p:txBody>
        </p:sp>
        <p:sp>
          <p:nvSpPr>
            <p:cNvPr id="9561" name="Line 180"/>
            <p:cNvSpPr>
              <a:spLocks noChangeShapeType="1"/>
            </p:cNvSpPr>
            <p:nvPr/>
          </p:nvSpPr>
          <p:spPr bwMode="auto">
            <a:xfrm>
              <a:off x="5312" y="2948"/>
              <a:ext cx="0" cy="479"/>
            </a:xfrm>
            <a:prstGeom prst="line">
              <a:avLst/>
            </a:prstGeom>
            <a:noFill/>
            <a:ln w="1" cap="sq">
              <a:solidFill>
                <a:schemeClr val="tx1"/>
              </a:solidFill>
              <a:round/>
              <a:headEnd/>
              <a:tailEnd/>
            </a:ln>
            <a:effectLst/>
          </p:spPr>
          <p:txBody>
            <a:bodyPr/>
            <a:lstStyle/>
            <a:p>
              <a:endParaRPr lang="en-US"/>
            </a:p>
          </p:txBody>
        </p:sp>
        <p:sp>
          <p:nvSpPr>
            <p:cNvPr id="9562" name="Line 181"/>
            <p:cNvSpPr>
              <a:spLocks noChangeShapeType="1"/>
            </p:cNvSpPr>
            <p:nvPr/>
          </p:nvSpPr>
          <p:spPr bwMode="auto">
            <a:xfrm>
              <a:off x="4256" y="3427"/>
              <a:ext cx="1056" cy="0"/>
            </a:xfrm>
            <a:prstGeom prst="line">
              <a:avLst/>
            </a:prstGeom>
            <a:noFill/>
            <a:ln w="9525">
              <a:solidFill>
                <a:schemeClr val="tx1"/>
              </a:solidFill>
              <a:round/>
              <a:headEnd/>
              <a:tailEnd/>
            </a:ln>
            <a:effectLst/>
          </p:spPr>
          <p:txBody>
            <a:bodyPr/>
            <a:lstStyle/>
            <a:p>
              <a:endParaRPr lang="en-US"/>
            </a:p>
          </p:txBody>
        </p:sp>
        <p:sp>
          <p:nvSpPr>
            <p:cNvPr id="9563" name="Line 182"/>
            <p:cNvSpPr>
              <a:spLocks noChangeShapeType="1"/>
            </p:cNvSpPr>
            <p:nvPr/>
          </p:nvSpPr>
          <p:spPr bwMode="auto">
            <a:xfrm>
              <a:off x="4256" y="3427"/>
              <a:ext cx="1056" cy="0"/>
            </a:xfrm>
            <a:prstGeom prst="line">
              <a:avLst/>
            </a:prstGeom>
            <a:noFill/>
            <a:ln w="9525">
              <a:solidFill>
                <a:srgbClr val="000000"/>
              </a:solidFill>
              <a:round/>
              <a:headEnd/>
              <a:tailEnd/>
            </a:ln>
            <a:effectLst/>
          </p:spPr>
          <p:txBody>
            <a:bodyPr/>
            <a:lstStyle/>
            <a:p>
              <a:endParaRPr lang="en-US"/>
            </a:p>
          </p:txBody>
        </p:sp>
        <p:sp>
          <p:nvSpPr>
            <p:cNvPr id="9564" name="Line 183"/>
            <p:cNvSpPr>
              <a:spLocks noChangeShapeType="1"/>
            </p:cNvSpPr>
            <p:nvPr/>
          </p:nvSpPr>
          <p:spPr bwMode="auto">
            <a:xfrm>
              <a:off x="1088" y="3427"/>
              <a:ext cx="0" cy="479"/>
            </a:xfrm>
            <a:prstGeom prst="line">
              <a:avLst/>
            </a:prstGeom>
            <a:noFill/>
            <a:ln w="9525">
              <a:solidFill>
                <a:schemeClr val="tx1"/>
              </a:solidFill>
              <a:round/>
              <a:headEnd/>
              <a:tailEnd/>
            </a:ln>
            <a:effectLst/>
          </p:spPr>
          <p:txBody>
            <a:bodyPr/>
            <a:lstStyle/>
            <a:p>
              <a:endParaRPr lang="en-US"/>
            </a:p>
          </p:txBody>
        </p:sp>
        <p:sp>
          <p:nvSpPr>
            <p:cNvPr id="9565" name="Line 184"/>
            <p:cNvSpPr>
              <a:spLocks noChangeShapeType="1"/>
            </p:cNvSpPr>
            <p:nvPr/>
          </p:nvSpPr>
          <p:spPr bwMode="auto">
            <a:xfrm>
              <a:off x="1088" y="3427"/>
              <a:ext cx="0" cy="479"/>
            </a:xfrm>
            <a:prstGeom prst="line">
              <a:avLst/>
            </a:prstGeom>
            <a:noFill/>
            <a:ln w="9525">
              <a:solidFill>
                <a:srgbClr val="000000"/>
              </a:solidFill>
              <a:round/>
              <a:headEnd/>
              <a:tailEnd/>
            </a:ln>
            <a:effectLst/>
          </p:spPr>
          <p:txBody>
            <a:bodyPr/>
            <a:lstStyle/>
            <a:p>
              <a:endParaRPr lang="en-US"/>
            </a:p>
          </p:txBody>
        </p:sp>
        <p:sp>
          <p:nvSpPr>
            <p:cNvPr id="9566" name="Line 185"/>
            <p:cNvSpPr>
              <a:spLocks noChangeShapeType="1"/>
            </p:cNvSpPr>
            <p:nvPr/>
          </p:nvSpPr>
          <p:spPr bwMode="auto">
            <a:xfrm>
              <a:off x="2154" y="3427"/>
              <a:ext cx="0" cy="479"/>
            </a:xfrm>
            <a:prstGeom prst="line">
              <a:avLst/>
            </a:prstGeom>
            <a:noFill/>
            <a:ln w="9525">
              <a:solidFill>
                <a:schemeClr val="tx1"/>
              </a:solidFill>
              <a:round/>
              <a:headEnd/>
              <a:tailEnd/>
            </a:ln>
            <a:effectLst/>
          </p:spPr>
          <p:txBody>
            <a:bodyPr/>
            <a:lstStyle/>
            <a:p>
              <a:endParaRPr lang="en-US"/>
            </a:p>
          </p:txBody>
        </p:sp>
        <p:sp>
          <p:nvSpPr>
            <p:cNvPr id="9567" name="Line 186"/>
            <p:cNvSpPr>
              <a:spLocks noChangeShapeType="1"/>
            </p:cNvSpPr>
            <p:nvPr/>
          </p:nvSpPr>
          <p:spPr bwMode="auto">
            <a:xfrm>
              <a:off x="2154" y="3427"/>
              <a:ext cx="0" cy="479"/>
            </a:xfrm>
            <a:prstGeom prst="line">
              <a:avLst/>
            </a:prstGeom>
            <a:noFill/>
            <a:ln w="9525">
              <a:solidFill>
                <a:srgbClr val="000000"/>
              </a:solidFill>
              <a:round/>
              <a:headEnd/>
              <a:tailEnd/>
            </a:ln>
            <a:effectLst/>
          </p:spPr>
          <p:txBody>
            <a:bodyPr/>
            <a:lstStyle/>
            <a:p>
              <a:endParaRPr lang="en-US"/>
            </a:p>
          </p:txBody>
        </p:sp>
        <p:sp>
          <p:nvSpPr>
            <p:cNvPr id="9568" name="Line 187"/>
            <p:cNvSpPr>
              <a:spLocks noChangeShapeType="1"/>
            </p:cNvSpPr>
            <p:nvPr/>
          </p:nvSpPr>
          <p:spPr bwMode="auto">
            <a:xfrm>
              <a:off x="1088" y="3906"/>
              <a:ext cx="1066" cy="0"/>
            </a:xfrm>
            <a:prstGeom prst="line">
              <a:avLst/>
            </a:prstGeom>
            <a:noFill/>
            <a:ln w="9525">
              <a:solidFill>
                <a:schemeClr val="tx1"/>
              </a:solidFill>
              <a:round/>
              <a:headEnd/>
              <a:tailEnd/>
            </a:ln>
            <a:effectLst/>
          </p:spPr>
          <p:txBody>
            <a:bodyPr/>
            <a:lstStyle/>
            <a:p>
              <a:endParaRPr lang="en-US"/>
            </a:p>
          </p:txBody>
        </p:sp>
        <p:sp>
          <p:nvSpPr>
            <p:cNvPr id="9569" name="Line 188"/>
            <p:cNvSpPr>
              <a:spLocks noChangeShapeType="1"/>
            </p:cNvSpPr>
            <p:nvPr/>
          </p:nvSpPr>
          <p:spPr bwMode="auto">
            <a:xfrm>
              <a:off x="1088" y="3906"/>
              <a:ext cx="1066" cy="0"/>
            </a:xfrm>
            <a:prstGeom prst="line">
              <a:avLst/>
            </a:prstGeom>
            <a:noFill/>
            <a:ln w="9525">
              <a:solidFill>
                <a:srgbClr val="000000"/>
              </a:solidFill>
              <a:round/>
              <a:headEnd/>
              <a:tailEnd/>
            </a:ln>
            <a:effectLst/>
          </p:spPr>
          <p:txBody>
            <a:bodyPr/>
            <a:lstStyle/>
            <a:p>
              <a:endParaRPr lang="en-US"/>
            </a:p>
          </p:txBody>
        </p:sp>
        <p:sp>
          <p:nvSpPr>
            <p:cNvPr id="9570" name="Line 189"/>
            <p:cNvSpPr>
              <a:spLocks noChangeShapeType="1"/>
            </p:cNvSpPr>
            <p:nvPr/>
          </p:nvSpPr>
          <p:spPr bwMode="auto">
            <a:xfrm>
              <a:off x="1088" y="3906"/>
              <a:ext cx="1066" cy="0"/>
            </a:xfrm>
            <a:prstGeom prst="line">
              <a:avLst/>
            </a:prstGeom>
            <a:noFill/>
            <a:ln w="1" cap="sq">
              <a:solidFill>
                <a:schemeClr val="tx1"/>
              </a:solidFill>
              <a:round/>
              <a:headEnd/>
              <a:tailEnd/>
            </a:ln>
            <a:effectLst/>
          </p:spPr>
          <p:txBody>
            <a:bodyPr/>
            <a:lstStyle/>
            <a:p>
              <a:endParaRPr lang="en-US"/>
            </a:p>
          </p:txBody>
        </p:sp>
        <p:sp>
          <p:nvSpPr>
            <p:cNvPr id="9571" name="Line 190"/>
            <p:cNvSpPr>
              <a:spLocks noChangeShapeType="1"/>
            </p:cNvSpPr>
            <p:nvPr/>
          </p:nvSpPr>
          <p:spPr bwMode="auto">
            <a:xfrm>
              <a:off x="3200" y="3427"/>
              <a:ext cx="0" cy="479"/>
            </a:xfrm>
            <a:prstGeom prst="line">
              <a:avLst/>
            </a:prstGeom>
            <a:noFill/>
            <a:ln w="9525">
              <a:solidFill>
                <a:schemeClr val="tx1"/>
              </a:solidFill>
              <a:round/>
              <a:headEnd/>
              <a:tailEnd/>
            </a:ln>
            <a:effectLst/>
          </p:spPr>
          <p:txBody>
            <a:bodyPr/>
            <a:lstStyle/>
            <a:p>
              <a:endParaRPr lang="en-US"/>
            </a:p>
          </p:txBody>
        </p:sp>
        <p:sp>
          <p:nvSpPr>
            <p:cNvPr id="9572" name="Line 191"/>
            <p:cNvSpPr>
              <a:spLocks noChangeShapeType="1"/>
            </p:cNvSpPr>
            <p:nvPr/>
          </p:nvSpPr>
          <p:spPr bwMode="auto">
            <a:xfrm>
              <a:off x="3200" y="3427"/>
              <a:ext cx="0" cy="479"/>
            </a:xfrm>
            <a:prstGeom prst="line">
              <a:avLst/>
            </a:prstGeom>
            <a:noFill/>
            <a:ln w="9525">
              <a:solidFill>
                <a:srgbClr val="000000"/>
              </a:solidFill>
              <a:round/>
              <a:headEnd/>
              <a:tailEnd/>
            </a:ln>
            <a:effectLst/>
          </p:spPr>
          <p:txBody>
            <a:bodyPr/>
            <a:lstStyle/>
            <a:p>
              <a:endParaRPr lang="en-US"/>
            </a:p>
          </p:txBody>
        </p:sp>
        <p:sp>
          <p:nvSpPr>
            <p:cNvPr id="9573" name="Line 192"/>
            <p:cNvSpPr>
              <a:spLocks noChangeShapeType="1"/>
            </p:cNvSpPr>
            <p:nvPr/>
          </p:nvSpPr>
          <p:spPr bwMode="auto">
            <a:xfrm>
              <a:off x="2154" y="3906"/>
              <a:ext cx="1046" cy="0"/>
            </a:xfrm>
            <a:prstGeom prst="line">
              <a:avLst/>
            </a:prstGeom>
            <a:noFill/>
            <a:ln w="9525">
              <a:solidFill>
                <a:schemeClr val="tx1"/>
              </a:solidFill>
              <a:round/>
              <a:headEnd/>
              <a:tailEnd/>
            </a:ln>
            <a:effectLst/>
          </p:spPr>
          <p:txBody>
            <a:bodyPr/>
            <a:lstStyle/>
            <a:p>
              <a:endParaRPr lang="en-US"/>
            </a:p>
          </p:txBody>
        </p:sp>
        <p:sp>
          <p:nvSpPr>
            <p:cNvPr id="9574" name="Line 193"/>
            <p:cNvSpPr>
              <a:spLocks noChangeShapeType="1"/>
            </p:cNvSpPr>
            <p:nvPr/>
          </p:nvSpPr>
          <p:spPr bwMode="auto">
            <a:xfrm>
              <a:off x="2154" y="3906"/>
              <a:ext cx="1046" cy="0"/>
            </a:xfrm>
            <a:prstGeom prst="line">
              <a:avLst/>
            </a:prstGeom>
            <a:noFill/>
            <a:ln w="9525">
              <a:solidFill>
                <a:srgbClr val="000000"/>
              </a:solidFill>
              <a:round/>
              <a:headEnd/>
              <a:tailEnd/>
            </a:ln>
            <a:effectLst/>
          </p:spPr>
          <p:txBody>
            <a:bodyPr/>
            <a:lstStyle/>
            <a:p>
              <a:endParaRPr lang="en-US"/>
            </a:p>
          </p:txBody>
        </p:sp>
        <p:sp>
          <p:nvSpPr>
            <p:cNvPr id="9575" name="Line 194"/>
            <p:cNvSpPr>
              <a:spLocks noChangeShapeType="1"/>
            </p:cNvSpPr>
            <p:nvPr/>
          </p:nvSpPr>
          <p:spPr bwMode="auto">
            <a:xfrm>
              <a:off x="2154" y="3906"/>
              <a:ext cx="1046" cy="0"/>
            </a:xfrm>
            <a:prstGeom prst="line">
              <a:avLst/>
            </a:prstGeom>
            <a:noFill/>
            <a:ln w="1" cap="sq">
              <a:solidFill>
                <a:schemeClr val="tx1"/>
              </a:solidFill>
              <a:round/>
              <a:headEnd/>
              <a:tailEnd/>
            </a:ln>
            <a:effectLst/>
          </p:spPr>
          <p:txBody>
            <a:bodyPr/>
            <a:lstStyle/>
            <a:p>
              <a:endParaRPr lang="en-US"/>
            </a:p>
          </p:txBody>
        </p:sp>
        <p:sp>
          <p:nvSpPr>
            <p:cNvPr id="9576" name="Line 195"/>
            <p:cNvSpPr>
              <a:spLocks noChangeShapeType="1"/>
            </p:cNvSpPr>
            <p:nvPr/>
          </p:nvSpPr>
          <p:spPr bwMode="auto">
            <a:xfrm>
              <a:off x="4256" y="3427"/>
              <a:ext cx="0" cy="479"/>
            </a:xfrm>
            <a:prstGeom prst="line">
              <a:avLst/>
            </a:prstGeom>
            <a:noFill/>
            <a:ln w="9525">
              <a:solidFill>
                <a:schemeClr val="tx1"/>
              </a:solidFill>
              <a:round/>
              <a:headEnd/>
              <a:tailEnd/>
            </a:ln>
            <a:effectLst/>
          </p:spPr>
          <p:txBody>
            <a:bodyPr/>
            <a:lstStyle/>
            <a:p>
              <a:endParaRPr lang="en-US"/>
            </a:p>
          </p:txBody>
        </p:sp>
        <p:sp>
          <p:nvSpPr>
            <p:cNvPr id="9577" name="Line 196"/>
            <p:cNvSpPr>
              <a:spLocks noChangeShapeType="1"/>
            </p:cNvSpPr>
            <p:nvPr/>
          </p:nvSpPr>
          <p:spPr bwMode="auto">
            <a:xfrm>
              <a:off x="4256" y="3427"/>
              <a:ext cx="0" cy="479"/>
            </a:xfrm>
            <a:prstGeom prst="line">
              <a:avLst/>
            </a:prstGeom>
            <a:noFill/>
            <a:ln w="9525">
              <a:solidFill>
                <a:srgbClr val="000000"/>
              </a:solidFill>
              <a:round/>
              <a:headEnd/>
              <a:tailEnd/>
            </a:ln>
            <a:effectLst/>
          </p:spPr>
          <p:txBody>
            <a:bodyPr/>
            <a:lstStyle/>
            <a:p>
              <a:endParaRPr lang="en-US"/>
            </a:p>
          </p:txBody>
        </p:sp>
        <p:sp>
          <p:nvSpPr>
            <p:cNvPr id="9578" name="Line 197"/>
            <p:cNvSpPr>
              <a:spLocks noChangeShapeType="1"/>
            </p:cNvSpPr>
            <p:nvPr/>
          </p:nvSpPr>
          <p:spPr bwMode="auto">
            <a:xfrm>
              <a:off x="3200" y="3906"/>
              <a:ext cx="1056" cy="0"/>
            </a:xfrm>
            <a:prstGeom prst="line">
              <a:avLst/>
            </a:prstGeom>
            <a:noFill/>
            <a:ln w="9525">
              <a:solidFill>
                <a:schemeClr val="tx1"/>
              </a:solidFill>
              <a:round/>
              <a:headEnd/>
              <a:tailEnd/>
            </a:ln>
            <a:effectLst/>
          </p:spPr>
          <p:txBody>
            <a:bodyPr/>
            <a:lstStyle/>
            <a:p>
              <a:endParaRPr lang="en-US"/>
            </a:p>
          </p:txBody>
        </p:sp>
        <p:sp>
          <p:nvSpPr>
            <p:cNvPr id="9579" name="Line 198"/>
            <p:cNvSpPr>
              <a:spLocks noChangeShapeType="1"/>
            </p:cNvSpPr>
            <p:nvPr/>
          </p:nvSpPr>
          <p:spPr bwMode="auto">
            <a:xfrm>
              <a:off x="3200" y="3906"/>
              <a:ext cx="1056" cy="0"/>
            </a:xfrm>
            <a:prstGeom prst="line">
              <a:avLst/>
            </a:prstGeom>
            <a:noFill/>
            <a:ln w="9525">
              <a:solidFill>
                <a:srgbClr val="000000"/>
              </a:solidFill>
              <a:round/>
              <a:headEnd/>
              <a:tailEnd/>
            </a:ln>
            <a:effectLst/>
          </p:spPr>
          <p:txBody>
            <a:bodyPr/>
            <a:lstStyle/>
            <a:p>
              <a:endParaRPr lang="en-US"/>
            </a:p>
          </p:txBody>
        </p:sp>
        <p:sp>
          <p:nvSpPr>
            <p:cNvPr id="9580" name="Line 199"/>
            <p:cNvSpPr>
              <a:spLocks noChangeShapeType="1"/>
            </p:cNvSpPr>
            <p:nvPr/>
          </p:nvSpPr>
          <p:spPr bwMode="auto">
            <a:xfrm>
              <a:off x="3200" y="3906"/>
              <a:ext cx="1056" cy="0"/>
            </a:xfrm>
            <a:prstGeom prst="line">
              <a:avLst/>
            </a:prstGeom>
            <a:noFill/>
            <a:ln w="1" cap="sq">
              <a:solidFill>
                <a:schemeClr val="tx1"/>
              </a:solidFill>
              <a:round/>
              <a:headEnd/>
              <a:tailEnd/>
            </a:ln>
            <a:effectLst/>
          </p:spPr>
          <p:txBody>
            <a:bodyPr/>
            <a:lstStyle/>
            <a:p>
              <a:endParaRPr lang="en-US"/>
            </a:p>
          </p:txBody>
        </p:sp>
        <p:sp>
          <p:nvSpPr>
            <p:cNvPr id="9581" name="Line 200"/>
            <p:cNvSpPr>
              <a:spLocks noChangeShapeType="1"/>
            </p:cNvSpPr>
            <p:nvPr/>
          </p:nvSpPr>
          <p:spPr bwMode="auto">
            <a:xfrm>
              <a:off x="5312" y="3427"/>
              <a:ext cx="0" cy="479"/>
            </a:xfrm>
            <a:prstGeom prst="line">
              <a:avLst/>
            </a:prstGeom>
            <a:noFill/>
            <a:ln w="9525">
              <a:solidFill>
                <a:schemeClr val="tx1"/>
              </a:solidFill>
              <a:round/>
              <a:headEnd/>
              <a:tailEnd/>
            </a:ln>
            <a:effectLst/>
          </p:spPr>
          <p:txBody>
            <a:bodyPr/>
            <a:lstStyle/>
            <a:p>
              <a:endParaRPr lang="en-US"/>
            </a:p>
          </p:txBody>
        </p:sp>
        <p:sp>
          <p:nvSpPr>
            <p:cNvPr id="9582" name="Line 201"/>
            <p:cNvSpPr>
              <a:spLocks noChangeShapeType="1"/>
            </p:cNvSpPr>
            <p:nvPr/>
          </p:nvSpPr>
          <p:spPr bwMode="auto">
            <a:xfrm>
              <a:off x="5312" y="3427"/>
              <a:ext cx="0" cy="479"/>
            </a:xfrm>
            <a:prstGeom prst="line">
              <a:avLst/>
            </a:prstGeom>
            <a:noFill/>
            <a:ln w="9525">
              <a:solidFill>
                <a:srgbClr val="000000"/>
              </a:solidFill>
              <a:round/>
              <a:headEnd/>
              <a:tailEnd/>
            </a:ln>
            <a:effectLst/>
          </p:spPr>
          <p:txBody>
            <a:bodyPr/>
            <a:lstStyle/>
            <a:p>
              <a:endParaRPr lang="en-US"/>
            </a:p>
          </p:txBody>
        </p:sp>
        <p:sp>
          <p:nvSpPr>
            <p:cNvPr id="9583" name="Line 202"/>
            <p:cNvSpPr>
              <a:spLocks noChangeShapeType="1"/>
            </p:cNvSpPr>
            <p:nvPr/>
          </p:nvSpPr>
          <p:spPr bwMode="auto">
            <a:xfrm>
              <a:off x="4256" y="3906"/>
              <a:ext cx="1056" cy="0"/>
            </a:xfrm>
            <a:prstGeom prst="line">
              <a:avLst/>
            </a:prstGeom>
            <a:noFill/>
            <a:ln w="9525">
              <a:solidFill>
                <a:schemeClr val="tx1"/>
              </a:solidFill>
              <a:round/>
              <a:headEnd/>
              <a:tailEnd/>
            </a:ln>
            <a:effectLst/>
          </p:spPr>
          <p:txBody>
            <a:bodyPr/>
            <a:lstStyle/>
            <a:p>
              <a:endParaRPr lang="en-US"/>
            </a:p>
          </p:txBody>
        </p:sp>
        <p:sp>
          <p:nvSpPr>
            <p:cNvPr id="9584" name="Line 203"/>
            <p:cNvSpPr>
              <a:spLocks noChangeShapeType="1"/>
            </p:cNvSpPr>
            <p:nvPr/>
          </p:nvSpPr>
          <p:spPr bwMode="auto">
            <a:xfrm>
              <a:off x="4256" y="3906"/>
              <a:ext cx="1056" cy="0"/>
            </a:xfrm>
            <a:prstGeom prst="line">
              <a:avLst/>
            </a:prstGeom>
            <a:noFill/>
            <a:ln w="9525">
              <a:solidFill>
                <a:srgbClr val="000000"/>
              </a:solidFill>
              <a:round/>
              <a:headEnd/>
              <a:tailEnd/>
            </a:ln>
            <a:effec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149225" y="215900"/>
            <a:ext cx="9818688" cy="7146925"/>
          </a:xfrm>
          <a:prstGeom prst="rect">
            <a:avLst/>
          </a:prstGeom>
          <a:noFill/>
          <a:ln w="9525">
            <a:noFill/>
            <a:miter lim="800000"/>
            <a:headEnd/>
            <a:tailEnd/>
          </a:ln>
          <a:effectLst/>
        </p:spPr>
        <p:txBody>
          <a:bodyPr lIns="0" tIns="0" rIns="0" bIns="0">
            <a:spAutoFit/>
          </a:bodyPr>
          <a:lstStyle/>
          <a:p>
            <a:pPr algn="ctr">
              <a:lnSpc>
                <a:spcPct val="95000"/>
              </a:lnSpc>
            </a:pPr>
            <a:r>
              <a:rPr lang="en-US" sz="2900" b="1">
                <a:solidFill>
                  <a:srgbClr val="FFFFFF"/>
                </a:solidFill>
                <a:latin typeface="Comic Sans MS" pitchFamily="66" charset="0"/>
              </a:rPr>
              <a:t>Evaluation</a:t>
            </a:r>
            <a:endParaRPr lang="en-US"/>
          </a:p>
          <a:p>
            <a:pPr algn="ctr">
              <a:lnSpc>
                <a:spcPct val="95000"/>
              </a:lnSpc>
            </a:pPr>
            <a:r>
              <a:rPr lang="en-US" sz="2700">
                <a:solidFill>
                  <a:srgbClr val="FFFFFF"/>
                </a:solidFill>
                <a:latin typeface="Comic Sans MS" pitchFamily="66" charset="0"/>
              </a:rPr>
              <a:t>Task 3</a:t>
            </a:r>
            <a:endParaRPr lang="en-US"/>
          </a:p>
          <a:p>
            <a:pPr>
              <a:lnSpc>
                <a:spcPct val="95000"/>
              </a:lnSpc>
            </a:pPr>
            <a:endParaRPr lang="en-US" sz="2700">
              <a:solidFill>
                <a:srgbClr val="FFFFFF"/>
              </a:solidFill>
              <a:latin typeface="Comic Sans MS" pitchFamily="66" charset="0"/>
            </a:endParaRPr>
          </a:p>
        </p:txBody>
      </p:sp>
      <p:grpSp>
        <p:nvGrpSpPr>
          <p:cNvPr id="2" name="Group 5"/>
          <p:cNvGrpSpPr>
            <a:grpSpLocks noRot="1"/>
          </p:cNvGrpSpPr>
          <p:nvPr/>
        </p:nvGrpSpPr>
        <p:grpSpPr bwMode="auto">
          <a:xfrm>
            <a:off x="1727200" y="1524000"/>
            <a:ext cx="6705600" cy="4572000"/>
            <a:chOff x="1088" y="922"/>
            <a:chExt cx="4224" cy="2880"/>
          </a:xfrm>
        </p:grpSpPr>
        <p:sp>
          <p:nvSpPr>
            <p:cNvPr id="3" name="Rectangle 6"/>
            <p:cNvSpPr>
              <a:spLocks noChangeArrowheads="1"/>
            </p:cNvSpPr>
            <p:nvPr/>
          </p:nvSpPr>
          <p:spPr bwMode="auto">
            <a:xfrm>
              <a:off x="1088" y="922"/>
              <a:ext cx="1056" cy="720"/>
            </a:xfrm>
            <a:prstGeom prst="rect">
              <a:avLst/>
            </a:prstGeom>
            <a:noFill/>
            <a:ln w="9525">
              <a:noFill/>
              <a:miter lim="800000"/>
              <a:headEnd/>
              <a:tailEnd/>
            </a:ln>
            <a:effectLst/>
          </p:spPr>
          <p:txBody>
            <a:bodyPr lIns="0" tIns="0" rIns="0" bIns="0"/>
            <a:lstStyle/>
            <a:p>
              <a:pPr>
                <a:lnSpc>
                  <a:spcPct val="95000"/>
                </a:lnSpc>
              </a:pPr>
              <a:r>
                <a:rPr lang="en-US" sz="1600" b="1">
                  <a:solidFill>
                    <a:srgbClr val="FFFFFF"/>
                  </a:solidFill>
                  <a:latin typeface="Comic Sans MS" pitchFamily="66" charset="0"/>
                </a:rPr>
                <a:t>Rubric for Questions</a:t>
              </a:r>
            </a:p>
          </p:txBody>
        </p:sp>
        <p:sp>
          <p:nvSpPr>
            <p:cNvPr id="4" name="Rectangle 7"/>
            <p:cNvSpPr>
              <a:spLocks noChangeArrowheads="1"/>
            </p:cNvSpPr>
            <p:nvPr/>
          </p:nvSpPr>
          <p:spPr bwMode="auto">
            <a:xfrm>
              <a:off x="2144" y="922"/>
              <a:ext cx="1056" cy="720"/>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3</a:t>
              </a:r>
            </a:p>
          </p:txBody>
        </p:sp>
        <p:sp>
          <p:nvSpPr>
            <p:cNvPr id="5" name="Rectangle 8"/>
            <p:cNvSpPr>
              <a:spLocks noChangeArrowheads="1"/>
            </p:cNvSpPr>
            <p:nvPr/>
          </p:nvSpPr>
          <p:spPr bwMode="auto">
            <a:xfrm>
              <a:off x="3200" y="922"/>
              <a:ext cx="1056" cy="720"/>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2</a:t>
              </a:r>
            </a:p>
          </p:txBody>
        </p:sp>
        <p:sp>
          <p:nvSpPr>
            <p:cNvPr id="6" name="Rectangle 9"/>
            <p:cNvSpPr>
              <a:spLocks noChangeArrowheads="1"/>
            </p:cNvSpPr>
            <p:nvPr/>
          </p:nvSpPr>
          <p:spPr bwMode="auto">
            <a:xfrm>
              <a:off x="4256" y="922"/>
              <a:ext cx="1056" cy="720"/>
            </a:xfrm>
            <a:prstGeom prst="rect">
              <a:avLst/>
            </a:prstGeom>
            <a:noFill/>
            <a:ln w="9525">
              <a:noFill/>
              <a:miter lim="800000"/>
              <a:headEnd/>
              <a:tailEnd/>
            </a:ln>
            <a:effectLst/>
          </p:spPr>
          <p:txBody>
            <a:bodyPr lIns="0" tIns="0" rIns="0" bIns="0"/>
            <a:lstStyle/>
            <a:p>
              <a:pPr algn="ctr">
                <a:lnSpc>
                  <a:spcPct val="95000"/>
                </a:lnSpc>
              </a:pPr>
              <a:r>
                <a:rPr lang="en-US" sz="3500" b="1">
                  <a:solidFill>
                    <a:srgbClr val="FFFFFF"/>
                  </a:solidFill>
                  <a:latin typeface="Comic Sans MS" pitchFamily="66" charset="0"/>
                </a:rPr>
                <a:t>1</a:t>
              </a:r>
            </a:p>
          </p:txBody>
        </p:sp>
        <p:sp>
          <p:nvSpPr>
            <p:cNvPr id="7" name="Rectangle 10"/>
            <p:cNvSpPr>
              <a:spLocks noChangeArrowheads="1"/>
            </p:cNvSpPr>
            <p:nvPr/>
          </p:nvSpPr>
          <p:spPr bwMode="auto">
            <a:xfrm>
              <a:off x="1088" y="1642"/>
              <a:ext cx="1056" cy="720"/>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Five Questions are Picked</a:t>
              </a:r>
            </a:p>
          </p:txBody>
        </p:sp>
        <p:sp>
          <p:nvSpPr>
            <p:cNvPr id="8" name="Rectangle 11"/>
            <p:cNvSpPr>
              <a:spLocks noChangeArrowheads="1"/>
            </p:cNvSpPr>
            <p:nvPr/>
          </p:nvSpPr>
          <p:spPr bwMode="auto">
            <a:xfrm>
              <a:off x="2144" y="164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All five questions are answered.</a:t>
              </a:r>
            </a:p>
          </p:txBody>
        </p:sp>
        <p:sp>
          <p:nvSpPr>
            <p:cNvPr id="9" name="Rectangle 12"/>
            <p:cNvSpPr>
              <a:spLocks noChangeArrowheads="1"/>
            </p:cNvSpPr>
            <p:nvPr/>
          </p:nvSpPr>
          <p:spPr bwMode="auto">
            <a:xfrm>
              <a:off x="3200" y="1642"/>
              <a:ext cx="1056" cy="720"/>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10" name="Rectangle 13"/>
            <p:cNvSpPr>
              <a:spLocks noChangeArrowheads="1"/>
            </p:cNvSpPr>
            <p:nvPr/>
          </p:nvSpPr>
          <p:spPr bwMode="auto">
            <a:xfrm>
              <a:off x="4256" y="164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Less than three questions are answered.</a:t>
              </a:r>
            </a:p>
          </p:txBody>
        </p:sp>
        <p:sp>
          <p:nvSpPr>
            <p:cNvPr id="11" name="Rectangle 14"/>
            <p:cNvSpPr>
              <a:spLocks noChangeArrowheads="1"/>
            </p:cNvSpPr>
            <p:nvPr/>
          </p:nvSpPr>
          <p:spPr bwMode="auto">
            <a:xfrm>
              <a:off x="1088" y="2362"/>
              <a:ext cx="1056" cy="720"/>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Research and Correctness</a:t>
              </a:r>
            </a:p>
          </p:txBody>
        </p:sp>
        <p:sp>
          <p:nvSpPr>
            <p:cNvPr id="12" name="Rectangle 15"/>
            <p:cNvSpPr>
              <a:spLocks noChangeArrowheads="1"/>
            </p:cNvSpPr>
            <p:nvPr/>
          </p:nvSpPr>
          <p:spPr bwMode="auto">
            <a:xfrm>
              <a:off x="2144" y="236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All answers provide a good amount of research and have correct answers.</a:t>
              </a:r>
            </a:p>
          </p:txBody>
        </p:sp>
        <p:sp>
          <p:nvSpPr>
            <p:cNvPr id="13" name="Rectangle 16"/>
            <p:cNvSpPr>
              <a:spLocks noChangeArrowheads="1"/>
            </p:cNvSpPr>
            <p:nvPr/>
          </p:nvSpPr>
          <p:spPr bwMode="auto">
            <a:xfrm>
              <a:off x="3200" y="236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Not all answers are researched or correct. </a:t>
              </a:r>
            </a:p>
          </p:txBody>
        </p:sp>
        <p:sp>
          <p:nvSpPr>
            <p:cNvPr id="14" name="Rectangle 17"/>
            <p:cNvSpPr>
              <a:spLocks noChangeArrowheads="1"/>
            </p:cNvSpPr>
            <p:nvPr/>
          </p:nvSpPr>
          <p:spPr bwMode="auto">
            <a:xfrm>
              <a:off x="4256" y="236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None of the answers are researched or correct.</a:t>
              </a:r>
            </a:p>
          </p:txBody>
        </p:sp>
        <p:sp>
          <p:nvSpPr>
            <p:cNvPr id="15" name="Rectangle 18"/>
            <p:cNvSpPr>
              <a:spLocks noChangeArrowheads="1"/>
            </p:cNvSpPr>
            <p:nvPr/>
          </p:nvSpPr>
          <p:spPr bwMode="auto">
            <a:xfrm>
              <a:off x="1088" y="3082"/>
              <a:ext cx="1056" cy="720"/>
            </a:xfrm>
            <a:prstGeom prst="rect">
              <a:avLst/>
            </a:prstGeom>
            <a:noFill/>
            <a:ln w="9525">
              <a:noFill/>
              <a:miter lim="800000"/>
              <a:headEnd/>
              <a:tailEnd/>
            </a:ln>
            <a:effectLst/>
          </p:spPr>
          <p:txBody>
            <a:bodyPr lIns="0" tIns="0" rIns="0" bIns="0"/>
            <a:lstStyle/>
            <a:p>
              <a:pPr>
                <a:lnSpc>
                  <a:spcPct val="95000"/>
                </a:lnSpc>
              </a:pPr>
              <a:r>
                <a:rPr lang="en-US" sz="1600">
                  <a:solidFill>
                    <a:srgbClr val="FFFFFF"/>
                  </a:solidFill>
                  <a:latin typeface="Comic Sans MS" pitchFamily="66" charset="0"/>
                </a:rPr>
                <a:t>Content</a:t>
              </a:r>
            </a:p>
          </p:txBody>
        </p:sp>
        <p:sp>
          <p:nvSpPr>
            <p:cNvPr id="16" name="Rectangle 19"/>
            <p:cNvSpPr>
              <a:spLocks noChangeArrowheads="1"/>
            </p:cNvSpPr>
            <p:nvPr/>
          </p:nvSpPr>
          <p:spPr bwMode="auto">
            <a:xfrm>
              <a:off x="2144" y="308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All answers have at least three sentences. </a:t>
              </a:r>
            </a:p>
          </p:txBody>
        </p:sp>
        <p:sp>
          <p:nvSpPr>
            <p:cNvPr id="17" name="Rectangle 20"/>
            <p:cNvSpPr>
              <a:spLocks noChangeArrowheads="1"/>
            </p:cNvSpPr>
            <p:nvPr/>
          </p:nvSpPr>
          <p:spPr bwMode="auto">
            <a:xfrm>
              <a:off x="3200" y="3082"/>
              <a:ext cx="1056" cy="720"/>
            </a:xfrm>
            <a:prstGeom prst="rect">
              <a:avLst/>
            </a:prstGeom>
            <a:noFill/>
            <a:ln w="9525">
              <a:noFill/>
              <a:miter lim="800000"/>
              <a:headEnd/>
              <a:tailEnd/>
            </a:ln>
            <a:effectLst/>
          </p:spPr>
          <p:txBody>
            <a:bodyPr lIns="0" tIns="0" rIns="0" bIns="0"/>
            <a:lstStyle/>
            <a:p>
              <a:pPr>
                <a:lnSpc>
                  <a:spcPct val="95000"/>
                </a:lnSpc>
              </a:pPr>
              <a:endParaRPr lang="en-US" sz="1600">
                <a:solidFill>
                  <a:srgbClr val="FFFFFF"/>
                </a:solidFill>
                <a:latin typeface="Comic Sans MS" pitchFamily="66" charset="0"/>
              </a:endParaRPr>
            </a:p>
          </p:txBody>
        </p:sp>
        <p:sp>
          <p:nvSpPr>
            <p:cNvPr id="18" name="Rectangle 21"/>
            <p:cNvSpPr>
              <a:spLocks noChangeArrowheads="1"/>
            </p:cNvSpPr>
            <p:nvPr/>
          </p:nvSpPr>
          <p:spPr bwMode="auto">
            <a:xfrm>
              <a:off x="4256" y="3082"/>
              <a:ext cx="1056" cy="720"/>
            </a:xfrm>
            <a:prstGeom prst="rect">
              <a:avLst/>
            </a:prstGeom>
            <a:noFill/>
            <a:ln w="9525">
              <a:noFill/>
              <a:miter lim="800000"/>
              <a:headEnd/>
              <a:tailEnd/>
            </a:ln>
            <a:effectLst/>
          </p:spPr>
          <p:txBody>
            <a:bodyPr lIns="0" tIns="0" rIns="0" bIns="0"/>
            <a:lstStyle/>
            <a:p>
              <a:pPr>
                <a:lnSpc>
                  <a:spcPct val="95000"/>
                </a:lnSpc>
              </a:pPr>
              <a:r>
                <a:rPr lang="en-US" sz="900">
                  <a:solidFill>
                    <a:srgbClr val="FFFFFF"/>
                  </a:solidFill>
                  <a:latin typeface="Comic Sans MS" pitchFamily="66" charset="0"/>
                </a:rPr>
                <a:t>Most answers have less than three sentences.  </a:t>
              </a:r>
            </a:p>
          </p:txBody>
        </p:sp>
        <p:sp>
          <p:nvSpPr>
            <p:cNvPr id="19" name="Line 22"/>
            <p:cNvSpPr>
              <a:spLocks noChangeShapeType="1"/>
            </p:cNvSpPr>
            <p:nvPr/>
          </p:nvSpPr>
          <p:spPr bwMode="auto">
            <a:xfrm>
              <a:off x="4256" y="922"/>
              <a:ext cx="1056" cy="0"/>
            </a:xfrm>
            <a:prstGeom prst="line">
              <a:avLst/>
            </a:prstGeom>
            <a:noFill/>
            <a:ln w="1" cap="sq">
              <a:solidFill>
                <a:schemeClr val="tx1"/>
              </a:solidFill>
              <a:round/>
              <a:headEnd/>
              <a:tailEnd/>
            </a:ln>
            <a:effectLst/>
          </p:spPr>
          <p:txBody>
            <a:bodyPr/>
            <a:lstStyle/>
            <a:p>
              <a:endParaRPr lang="en-US"/>
            </a:p>
          </p:txBody>
        </p:sp>
        <p:sp>
          <p:nvSpPr>
            <p:cNvPr id="20" name="Line 23"/>
            <p:cNvSpPr>
              <a:spLocks noChangeShapeType="1"/>
            </p:cNvSpPr>
            <p:nvPr/>
          </p:nvSpPr>
          <p:spPr bwMode="auto">
            <a:xfrm>
              <a:off x="4256" y="1642"/>
              <a:ext cx="1056" cy="0"/>
            </a:xfrm>
            <a:prstGeom prst="line">
              <a:avLst/>
            </a:prstGeom>
            <a:noFill/>
            <a:ln w="1" cap="sq">
              <a:solidFill>
                <a:schemeClr val="tx1"/>
              </a:solidFill>
              <a:round/>
              <a:headEnd/>
              <a:tailEnd/>
            </a:ln>
            <a:effectLst/>
          </p:spPr>
          <p:txBody>
            <a:bodyPr/>
            <a:lstStyle/>
            <a:p>
              <a:endParaRPr lang="en-US"/>
            </a:p>
          </p:txBody>
        </p:sp>
        <p:sp>
          <p:nvSpPr>
            <p:cNvPr id="21" name="Line 24"/>
            <p:cNvSpPr>
              <a:spLocks noChangeShapeType="1"/>
            </p:cNvSpPr>
            <p:nvPr/>
          </p:nvSpPr>
          <p:spPr bwMode="auto">
            <a:xfrm>
              <a:off x="4256" y="2362"/>
              <a:ext cx="1056" cy="0"/>
            </a:xfrm>
            <a:prstGeom prst="line">
              <a:avLst/>
            </a:prstGeom>
            <a:noFill/>
            <a:ln w="1" cap="sq">
              <a:solidFill>
                <a:schemeClr val="tx1"/>
              </a:solidFill>
              <a:round/>
              <a:headEnd/>
              <a:tailEnd/>
            </a:ln>
            <a:effectLst/>
          </p:spPr>
          <p:txBody>
            <a:bodyPr/>
            <a:lstStyle/>
            <a:p>
              <a:endParaRPr lang="en-US"/>
            </a:p>
          </p:txBody>
        </p:sp>
        <p:sp>
          <p:nvSpPr>
            <p:cNvPr id="22" name="Line 25"/>
            <p:cNvSpPr>
              <a:spLocks noChangeShapeType="1"/>
            </p:cNvSpPr>
            <p:nvPr/>
          </p:nvSpPr>
          <p:spPr bwMode="auto">
            <a:xfrm>
              <a:off x="4256" y="3082"/>
              <a:ext cx="1056" cy="0"/>
            </a:xfrm>
            <a:prstGeom prst="line">
              <a:avLst/>
            </a:prstGeom>
            <a:noFill/>
            <a:ln w="1" cap="sq">
              <a:solidFill>
                <a:schemeClr val="tx1"/>
              </a:solidFill>
              <a:round/>
              <a:headEnd/>
              <a:tailEnd/>
            </a:ln>
            <a:effectLst/>
          </p:spPr>
          <p:txBody>
            <a:bodyPr/>
            <a:lstStyle/>
            <a:p>
              <a:endParaRPr lang="en-US"/>
            </a:p>
          </p:txBody>
        </p:sp>
        <p:sp>
          <p:nvSpPr>
            <p:cNvPr id="23" name="Line 26"/>
            <p:cNvSpPr>
              <a:spLocks noChangeShapeType="1"/>
            </p:cNvSpPr>
            <p:nvPr/>
          </p:nvSpPr>
          <p:spPr bwMode="auto">
            <a:xfrm>
              <a:off x="4256" y="3802"/>
              <a:ext cx="1056" cy="0"/>
            </a:xfrm>
            <a:prstGeom prst="line">
              <a:avLst/>
            </a:prstGeom>
            <a:noFill/>
            <a:ln w="1" cap="sq">
              <a:solidFill>
                <a:schemeClr val="tx1"/>
              </a:solidFill>
              <a:round/>
              <a:headEnd/>
              <a:tailEnd/>
            </a:ln>
            <a:effectLst/>
          </p:spPr>
          <p:txBody>
            <a:bodyPr/>
            <a:lstStyle/>
            <a:p>
              <a:endParaRPr lang="en-US"/>
            </a:p>
          </p:txBody>
        </p:sp>
        <p:sp>
          <p:nvSpPr>
            <p:cNvPr id="24" name="Line 27"/>
            <p:cNvSpPr>
              <a:spLocks noChangeShapeType="1"/>
            </p:cNvSpPr>
            <p:nvPr/>
          </p:nvSpPr>
          <p:spPr bwMode="auto">
            <a:xfrm>
              <a:off x="1088" y="3082"/>
              <a:ext cx="0" cy="720"/>
            </a:xfrm>
            <a:prstGeom prst="line">
              <a:avLst/>
            </a:prstGeom>
            <a:noFill/>
            <a:ln w="1" cap="sq">
              <a:solidFill>
                <a:schemeClr val="tx1"/>
              </a:solidFill>
              <a:round/>
              <a:headEnd/>
              <a:tailEnd/>
            </a:ln>
            <a:effectLst/>
          </p:spPr>
          <p:txBody>
            <a:bodyPr/>
            <a:lstStyle/>
            <a:p>
              <a:endParaRPr lang="en-US"/>
            </a:p>
          </p:txBody>
        </p:sp>
        <p:sp>
          <p:nvSpPr>
            <p:cNvPr id="25" name="Line 28"/>
            <p:cNvSpPr>
              <a:spLocks noChangeShapeType="1"/>
            </p:cNvSpPr>
            <p:nvPr/>
          </p:nvSpPr>
          <p:spPr bwMode="auto">
            <a:xfrm>
              <a:off x="2144" y="3082"/>
              <a:ext cx="0" cy="720"/>
            </a:xfrm>
            <a:prstGeom prst="line">
              <a:avLst/>
            </a:prstGeom>
            <a:noFill/>
            <a:ln w="1" cap="sq">
              <a:solidFill>
                <a:schemeClr val="tx1"/>
              </a:solidFill>
              <a:round/>
              <a:headEnd/>
              <a:tailEnd/>
            </a:ln>
            <a:effectLst/>
          </p:spPr>
          <p:txBody>
            <a:bodyPr/>
            <a:lstStyle/>
            <a:p>
              <a:endParaRPr lang="en-US"/>
            </a:p>
          </p:txBody>
        </p:sp>
        <p:sp>
          <p:nvSpPr>
            <p:cNvPr id="26" name="Line 29"/>
            <p:cNvSpPr>
              <a:spLocks noChangeShapeType="1"/>
            </p:cNvSpPr>
            <p:nvPr/>
          </p:nvSpPr>
          <p:spPr bwMode="auto">
            <a:xfrm>
              <a:off x="3200" y="3082"/>
              <a:ext cx="0" cy="720"/>
            </a:xfrm>
            <a:prstGeom prst="line">
              <a:avLst/>
            </a:prstGeom>
            <a:noFill/>
            <a:ln w="1" cap="sq">
              <a:solidFill>
                <a:schemeClr val="tx1"/>
              </a:solidFill>
              <a:round/>
              <a:headEnd/>
              <a:tailEnd/>
            </a:ln>
            <a:effectLst/>
          </p:spPr>
          <p:txBody>
            <a:bodyPr/>
            <a:lstStyle/>
            <a:p>
              <a:endParaRPr lang="en-US"/>
            </a:p>
          </p:txBody>
        </p:sp>
        <p:sp>
          <p:nvSpPr>
            <p:cNvPr id="27" name="Line 30"/>
            <p:cNvSpPr>
              <a:spLocks noChangeShapeType="1"/>
            </p:cNvSpPr>
            <p:nvPr/>
          </p:nvSpPr>
          <p:spPr bwMode="auto">
            <a:xfrm>
              <a:off x="4256" y="3082"/>
              <a:ext cx="0" cy="720"/>
            </a:xfrm>
            <a:prstGeom prst="line">
              <a:avLst/>
            </a:prstGeom>
            <a:noFill/>
            <a:ln w="1" cap="sq">
              <a:solidFill>
                <a:schemeClr val="tx1"/>
              </a:solidFill>
              <a:round/>
              <a:headEnd/>
              <a:tailEnd/>
            </a:ln>
            <a:effectLst/>
          </p:spPr>
          <p:txBody>
            <a:bodyPr/>
            <a:lstStyle/>
            <a:p>
              <a:endParaRPr lang="en-US"/>
            </a:p>
          </p:txBody>
        </p:sp>
        <p:sp>
          <p:nvSpPr>
            <p:cNvPr id="28" name="Line 31"/>
            <p:cNvSpPr>
              <a:spLocks noChangeShapeType="1"/>
            </p:cNvSpPr>
            <p:nvPr/>
          </p:nvSpPr>
          <p:spPr bwMode="auto">
            <a:xfrm>
              <a:off x="5312" y="3082"/>
              <a:ext cx="0" cy="720"/>
            </a:xfrm>
            <a:prstGeom prst="line">
              <a:avLst/>
            </a:prstGeom>
            <a:noFill/>
            <a:ln w="1" cap="sq">
              <a:solidFill>
                <a:schemeClr val="tx1"/>
              </a:solidFill>
              <a:round/>
              <a:headEnd/>
              <a:tailEnd/>
            </a:ln>
            <a:effectLst/>
          </p:spPr>
          <p:txBody>
            <a:bodyPr/>
            <a:lstStyle/>
            <a:p>
              <a:endParaRPr lang="en-US"/>
            </a:p>
          </p:txBody>
        </p:sp>
        <p:sp>
          <p:nvSpPr>
            <p:cNvPr id="29" name="Line 32"/>
            <p:cNvSpPr>
              <a:spLocks noChangeShapeType="1"/>
            </p:cNvSpPr>
            <p:nvPr/>
          </p:nvSpPr>
          <p:spPr bwMode="auto">
            <a:xfrm>
              <a:off x="1088" y="922"/>
              <a:ext cx="1056" cy="0"/>
            </a:xfrm>
            <a:prstGeom prst="line">
              <a:avLst/>
            </a:prstGeom>
            <a:noFill/>
            <a:ln w="9525">
              <a:solidFill>
                <a:schemeClr val="tx1"/>
              </a:solidFill>
              <a:round/>
              <a:headEnd/>
              <a:tailEnd/>
            </a:ln>
            <a:effectLst/>
          </p:spPr>
          <p:txBody>
            <a:bodyPr/>
            <a:lstStyle/>
            <a:p>
              <a:endParaRPr lang="en-US"/>
            </a:p>
          </p:txBody>
        </p:sp>
        <p:sp>
          <p:nvSpPr>
            <p:cNvPr id="30" name="Line 33"/>
            <p:cNvSpPr>
              <a:spLocks noChangeShapeType="1"/>
            </p:cNvSpPr>
            <p:nvPr/>
          </p:nvSpPr>
          <p:spPr bwMode="auto">
            <a:xfrm>
              <a:off x="1088" y="922"/>
              <a:ext cx="1056" cy="0"/>
            </a:xfrm>
            <a:prstGeom prst="line">
              <a:avLst/>
            </a:prstGeom>
            <a:noFill/>
            <a:ln w="9525">
              <a:solidFill>
                <a:srgbClr val="000000"/>
              </a:solidFill>
              <a:round/>
              <a:headEnd/>
              <a:tailEnd/>
            </a:ln>
            <a:effectLst/>
          </p:spPr>
          <p:txBody>
            <a:bodyPr/>
            <a:lstStyle/>
            <a:p>
              <a:endParaRPr lang="en-US"/>
            </a:p>
          </p:txBody>
        </p:sp>
        <p:sp>
          <p:nvSpPr>
            <p:cNvPr id="31" name="Line 34"/>
            <p:cNvSpPr>
              <a:spLocks noChangeShapeType="1"/>
            </p:cNvSpPr>
            <p:nvPr/>
          </p:nvSpPr>
          <p:spPr bwMode="auto">
            <a:xfrm>
              <a:off x="1088" y="922"/>
              <a:ext cx="1056" cy="0"/>
            </a:xfrm>
            <a:prstGeom prst="line">
              <a:avLst/>
            </a:prstGeom>
            <a:noFill/>
            <a:ln w="1" cap="sq">
              <a:solidFill>
                <a:schemeClr val="tx1"/>
              </a:solidFill>
              <a:round/>
              <a:headEnd/>
              <a:tailEnd/>
            </a:ln>
            <a:effectLst/>
          </p:spPr>
          <p:txBody>
            <a:bodyPr/>
            <a:lstStyle/>
            <a:p>
              <a:endParaRPr lang="en-US"/>
            </a:p>
          </p:txBody>
        </p:sp>
        <p:sp>
          <p:nvSpPr>
            <p:cNvPr id="10384" name="Line 35"/>
            <p:cNvSpPr>
              <a:spLocks noChangeShapeType="1"/>
            </p:cNvSpPr>
            <p:nvPr/>
          </p:nvSpPr>
          <p:spPr bwMode="auto">
            <a:xfrm>
              <a:off x="1088" y="922"/>
              <a:ext cx="0" cy="720"/>
            </a:xfrm>
            <a:prstGeom prst="line">
              <a:avLst/>
            </a:prstGeom>
            <a:noFill/>
            <a:ln w="9525">
              <a:solidFill>
                <a:schemeClr val="tx1"/>
              </a:solidFill>
              <a:round/>
              <a:headEnd/>
              <a:tailEnd/>
            </a:ln>
            <a:effectLst/>
          </p:spPr>
          <p:txBody>
            <a:bodyPr/>
            <a:lstStyle/>
            <a:p>
              <a:endParaRPr lang="en-US"/>
            </a:p>
          </p:txBody>
        </p:sp>
        <p:sp>
          <p:nvSpPr>
            <p:cNvPr id="10385" name="Line 36"/>
            <p:cNvSpPr>
              <a:spLocks noChangeShapeType="1"/>
            </p:cNvSpPr>
            <p:nvPr/>
          </p:nvSpPr>
          <p:spPr bwMode="auto">
            <a:xfrm>
              <a:off x="1088" y="922"/>
              <a:ext cx="0" cy="720"/>
            </a:xfrm>
            <a:prstGeom prst="line">
              <a:avLst/>
            </a:prstGeom>
            <a:noFill/>
            <a:ln w="9525">
              <a:solidFill>
                <a:srgbClr val="000000"/>
              </a:solidFill>
              <a:round/>
              <a:headEnd/>
              <a:tailEnd/>
            </a:ln>
            <a:effectLst/>
          </p:spPr>
          <p:txBody>
            <a:bodyPr/>
            <a:lstStyle/>
            <a:p>
              <a:endParaRPr lang="en-US"/>
            </a:p>
          </p:txBody>
        </p:sp>
        <p:sp>
          <p:nvSpPr>
            <p:cNvPr id="10386" name="Line 37"/>
            <p:cNvSpPr>
              <a:spLocks noChangeShapeType="1"/>
            </p:cNvSpPr>
            <p:nvPr/>
          </p:nvSpPr>
          <p:spPr bwMode="auto">
            <a:xfrm>
              <a:off x="1088" y="922"/>
              <a:ext cx="0" cy="720"/>
            </a:xfrm>
            <a:prstGeom prst="line">
              <a:avLst/>
            </a:prstGeom>
            <a:noFill/>
            <a:ln w="1" cap="sq">
              <a:solidFill>
                <a:schemeClr val="tx1"/>
              </a:solidFill>
              <a:round/>
              <a:headEnd/>
              <a:tailEnd/>
            </a:ln>
            <a:effectLst/>
          </p:spPr>
          <p:txBody>
            <a:bodyPr/>
            <a:lstStyle/>
            <a:p>
              <a:endParaRPr lang="en-US"/>
            </a:p>
          </p:txBody>
        </p:sp>
        <p:sp>
          <p:nvSpPr>
            <p:cNvPr id="10387" name="Line 38"/>
            <p:cNvSpPr>
              <a:spLocks noChangeShapeType="1"/>
            </p:cNvSpPr>
            <p:nvPr/>
          </p:nvSpPr>
          <p:spPr bwMode="auto">
            <a:xfrm>
              <a:off x="2144" y="922"/>
              <a:ext cx="0" cy="720"/>
            </a:xfrm>
            <a:prstGeom prst="line">
              <a:avLst/>
            </a:prstGeom>
            <a:noFill/>
            <a:ln w="9525">
              <a:solidFill>
                <a:schemeClr val="tx1"/>
              </a:solidFill>
              <a:round/>
              <a:headEnd/>
              <a:tailEnd/>
            </a:ln>
            <a:effectLst/>
          </p:spPr>
          <p:txBody>
            <a:bodyPr/>
            <a:lstStyle/>
            <a:p>
              <a:endParaRPr lang="en-US"/>
            </a:p>
          </p:txBody>
        </p:sp>
        <p:sp>
          <p:nvSpPr>
            <p:cNvPr id="10388" name="Line 39"/>
            <p:cNvSpPr>
              <a:spLocks noChangeShapeType="1"/>
            </p:cNvSpPr>
            <p:nvPr/>
          </p:nvSpPr>
          <p:spPr bwMode="auto">
            <a:xfrm>
              <a:off x="2144" y="922"/>
              <a:ext cx="0" cy="720"/>
            </a:xfrm>
            <a:prstGeom prst="line">
              <a:avLst/>
            </a:prstGeom>
            <a:noFill/>
            <a:ln w="9525">
              <a:solidFill>
                <a:srgbClr val="000000"/>
              </a:solidFill>
              <a:round/>
              <a:headEnd/>
              <a:tailEnd/>
            </a:ln>
            <a:effectLst/>
          </p:spPr>
          <p:txBody>
            <a:bodyPr/>
            <a:lstStyle/>
            <a:p>
              <a:endParaRPr lang="en-US"/>
            </a:p>
          </p:txBody>
        </p:sp>
        <p:sp>
          <p:nvSpPr>
            <p:cNvPr id="10389" name="Line 40"/>
            <p:cNvSpPr>
              <a:spLocks noChangeShapeType="1"/>
            </p:cNvSpPr>
            <p:nvPr/>
          </p:nvSpPr>
          <p:spPr bwMode="auto">
            <a:xfrm>
              <a:off x="2144" y="922"/>
              <a:ext cx="0" cy="720"/>
            </a:xfrm>
            <a:prstGeom prst="line">
              <a:avLst/>
            </a:prstGeom>
            <a:noFill/>
            <a:ln w="1" cap="sq">
              <a:solidFill>
                <a:schemeClr val="tx1"/>
              </a:solidFill>
              <a:round/>
              <a:headEnd/>
              <a:tailEnd/>
            </a:ln>
            <a:effectLst/>
          </p:spPr>
          <p:txBody>
            <a:bodyPr/>
            <a:lstStyle/>
            <a:p>
              <a:endParaRPr lang="en-US"/>
            </a:p>
          </p:txBody>
        </p:sp>
        <p:sp>
          <p:nvSpPr>
            <p:cNvPr id="10390" name="Line 41"/>
            <p:cNvSpPr>
              <a:spLocks noChangeShapeType="1"/>
            </p:cNvSpPr>
            <p:nvPr/>
          </p:nvSpPr>
          <p:spPr bwMode="auto">
            <a:xfrm>
              <a:off x="1088" y="1642"/>
              <a:ext cx="1056" cy="0"/>
            </a:xfrm>
            <a:prstGeom prst="line">
              <a:avLst/>
            </a:prstGeom>
            <a:noFill/>
            <a:ln w="9525">
              <a:solidFill>
                <a:schemeClr val="tx1"/>
              </a:solidFill>
              <a:round/>
              <a:headEnd/>
              <a:tailEnd/>
            </a:ln>
            <a:effectLst/>
          </p:spPr>
          <p:txBody>
            <a:bodyPr/>
            <a:lstStyle/>
            <a:p>
              <a:endParaRPr lang="en-US"/>
            </a:p>
          </p:txBody>
        </p:sp>
        <p:sp>
          <p:nvSpPr>
            <p:cNvPr id="10391" name="Line 42"/>
            <p:cNvSpPr>
              <a:spLocks noChangeShapeType="1"/>
            </p:cNvSpPr>
            <p:nvPr/>
          </p:nvSpPr>
          <p:spPr bwMode="auto">
            <a:xfrm>
              <a:off x="1088" y="1642"/>
              <a:ext cx="1056" cy="0"/>
            </a:xfrm>
            <a:prstGeom prst="line">
              <a:avLst/>
            </a:prstGeom>
            <a:noFill/>
            <a:ln w="9525">
              <a:solidFill>
                <a:srgbClr val="000000"/>
              </a:solidFill>
              <a:round/>
              <a:headEnd/>
              <a:tailEnd/>
            </a:ln>
            <a:effectLst/>
          </p:spPr>
          <p:txBody>
            <a:bodyPr/>
            <a:lstStyle/>
            <a:p>
              <a:endParaRPr lang="en-US"/>
            </a:p>
          </p:txBody>
        </p:sp>
        <p:sp>
          <p:nvSpPr>
            <p:cNvPr id="10392" name="Line 43"/>
            <p:cNvSpPr>
              <a:spLocks noChangeShapeType="1"/>
            </p:cNvSpPr>
            <p:nvPr/>
          </p:nvSpPr>
          <p:spPr bwMode="auto">
            <a:xfrm>
              <a:off x="1088" y="1642"/>
              <a:ext cx="1056" cy="0"/>
            </a:xfrm>
            <a:prstGeom prst="line">
              <a:avLst/>
            </a:prstGeom>
            <a:noFill/>
            <a:ln w="1" cap="sq">
              <a:solidFill>
                <a:schemeClr val="tx1"/>
              </a:solidFill>
              <a:round/>
              <a:headEnd/>
              <a:tailEnd/>
            </a:ln>
            <a:effectLst/>
          </p:spPr>
          <p:txBody>
            <a:bodyPr/>
            <a:lstStyle/>
            <a:p>
              <a:endParaRPr lang="en-US"/>
            </a:p>
          </p:txBody>
        </p:sp>
        <p:sp>
          <p:nvSpPr>
            <p:cNvPr id="10393" name="Line 44"/>
            <p:cNvSpPr>
              <a:spLocks noChangeShapeType="1"/>
            </p:cNvSpPr>
            <p:nvPr/>
          </p:nvSpPr>
          <p:spPr bwMode="auto">
            <a:xfrm>
              <a:off x="2144" y="922"/>
              <a:ext cx="1056" cy="0"/>
            </a:xfrm>
            <a:prstGeom prst="line">
              <a:avLst/>
            </a:prstGeom>
            <a:noFill/>
            <a:ln w="9525">
              <a:solidFill>
                <a:schemeClr val="tx1"/>
              </a:solidFill>
              <a:round/>
              <a:headEnd/>
              <a:tailEnd/>
            </a:ln>
            <a:effectLst/>
          </p:spPr>
          <p:txBody>
            <a:bodyPr/>
            <a:lstStyle/>
            <a:p>
              <a:endParaRPr lang="en-US"/>
            </a:p>
          </p:txBody>
        </p:sp>
        <p:sp>
          <p:nvSpPr>
            <p:cNvPr id="10394" name="Line 45"/>
            <p:cNvSpPr>
              <a:spLocks noChangeShapeType="1"/>
            </p:cNvSpPr>
            <p:nvPr/>
          </p:nvSpPr>
          <p:spPr bwMode="auto">
            <a:xfrm>
              <a:off x="2144" y="922"/>
              <a:ext cx="1056" cy="0"/>
            </a:xfrm>
            <a:prstGeom prst="line">
              <a:avLst/>
            </a:prstGeom>
            <a:noFill/>
            <a:ln w="9525">
              <a:solidFill>
                <a:srgbClr val="000000"/>
              </a:solidFill>
              <a:round/>
              <a:headEnd/>
              <a:tailEnd/>
            </a:ln>
            <a:effectLst/>
          </p:spPr>
          <p:txBody>
            <a:bodyPr/>
            <a:lstStyle/>
            <a:p>
              <a:endParaRPr lang="en-US"/>
            </a:p>
          </p:txBody>
        </p:sp>
        <p:sp>
          <p:nvSpPr>
            <p:cNvPr id="10395" name="Line 46"/>
            <p:cNvSpPr>
              <a:spLocks noChangeShapeType="1"/>
            </p:cNvSpPr>
            <p:nvPr/>
          </p:nvSpPr>
          <p:spPr bwMode="auto">
            <a:xfrm>
              <a:off x="2144" y="922"/>
              <a:ext cx="1056" cy="0"/>
            </a:xfrm>
            <a:prstGeom prst="line">
              <a:avLst/>
            </a:prstGeom>
            <a:noFill/>
            <a:ln w="1" cap="sq">
              <a:solidFill>
                <a:schemeClr val="tx1"/>
              </a:solidFill>
              <a:round/>
              <a:headEnd/>
              <a:tailEnd/>
            </a:ln>
            <a:effectLst/>
          </p:spPr>
          <p:txBody>
            <a:bodyPr/>
            <a:lstStyle/>
            <a:p>
              <a:endParaRPr lang="en-US"/>
            </a:p>
          </p:txBody>
        </p:sp>
        <p:sp>
          <p:nvSpPr>
            <p:cNvPr id="10396" name="Line 47"/>
            <p:cNvSpPr>
              <a:spLocks noChangeShapeType="1"/>
            </p:cNvSpPr>
            <p:nvPr/>
          </p:nvSpPr>
          <p:spPr bwMode="auto">
            <a:xfrm>
              <a:off x="3200" y="922"/>
              <a:ext cx="0" cy="720"/>
            </a:xfrm>
            <a:prstGeom prst="line">
              <a:avLst/>
            </a:prstGeom>
            <a:noFill/>
            <a:ln w="9525">
              <a:solidFill>
                <a:schemeClr val="tx1"/>
              </a:solidFill>
              <a:round/>
              <a:headEnd/>
              <a:tailEnd/>
            </a:ln>
            <a:effectLst/>
          </p:spPr>
          <p:txBody>
            <a:bodyPr/>
            <a:lstStyle/>
            <a:p>
              <a:endParaRPr lang="en-US"/>
            </a:p>
          </p:txBody>
        </p:sp>
        <p:sp>
          <p:nvSpPr>
            <p:cNvPr id="10397" name="Line 48"/>
            <p:cNvSpPr>
              <a:spLocks noChangeShapeType="1"/>
            </p:cNvSpPr>
            <p:nvPr/>
          </p:nvSpPr>
          <p:spPr bwMode="auto">
            <a:xfrm>
              <a:off x="3200" y="922"/>
              <a:ext cx="0" cy="720"/>
            </a:xfrm>
            <a:prstGeom prst="line">
              <a:avLst/>
            </a:prstGeom>
            <a:noFill/>
            <a:ln w="9525">
              <a:solidFill>
                <a:srgbClr val="000000"/>
              </a:solidFill>
              <a:round/>
              <a:headEnd/>
              <a:tailEnd/>
            </a:ln>
            <a:effectLst/>
          </p:spPr>
          <p:txBody>
            <a:bodyPr/>
            <a:lstStyle/>
            <a:p>
              <a:endParaRPr lang="en-US"/>
            </a:p>
          </p:txBody>
        </p:sp>
        <p:sp>
          <p:nvSpPr>
            <p:cNvPr id="10398" name="Line 49"/>
            <p:cNvSpPr>
              <a:spLocks noChangeShapeType="1"/>
            </p:cNvSpPr>
            <p:nvPr/>
          </p:nvSpPr>
          <p:spPr bwMode="auto">
            <a:xfrm>
              <a:off x="3200" y="922"/>
              <a:ext cx="0" cy="720"/>
            </a:xfrm>
            <a:prstGeom prst="line">
              <a:avLst/>
            </a:prstGeom>
            <a:noFill/>
            <a:ln w="1" cap="sq">
              <a:solidFill>
                <a:schemeClr val="tx1"/>
              </a:solidFill>
              <a:round/>
              <a:headEnd/>
              <a:tailEnd/>
            </a:ln>
            <a:effectLst/>
          </p:spPr>
          <p:txBody>
            <a:bodyPr/>
            <a:lstStyle/>
            <a:p>
              <a:endParaRPr lang="en-US"/>
            </a:p>
          </p:txBody>
        </p:sp>
        <p:sp>
          <p:nvSpPr>
            <p:cNvPr id="10399" name="Line 50"/>
            <p:cNvSpPr>
              <a:spLocks noChangeShapeType="1"/>
            </p:cNvSpPr>
            <p:nvPr/>
          </p:nvSpPr>
          <p:spPr bwMode="auto">
            <a:xfrm>
              <a:off x="2144" y="1642"/>
              <a:ext cx="1056" cy="0"/>
            </a:xfrm>
            <a:prstGeom prst="line">
              <a:avLst/>
            </a:prstGeom>
            <a:noFill/>
            <a:ln w="9525">
              <a:solidFill>
                <a:schemeClr val="tx1"/>
              </a:solidFill>
              <a:round/>
              <a:headEnd/>
              <a:tailEnd/>
            </a:ln>
            <a:effectLst/>
          </p:spPr>
          <p:txBody>
            <a:bodyPr/>
            <a:lstStyle/>
            <a:p>
              <a:endParaRPr lang="en-US"/>
            </a:p>
          </p:txBody>
        </p:sp>
        <p:sp>
          <p:nvSpPr>
            <p:cNvPr id="10240" name="Line 51"/>
            <p:cNvSpPr>
              <a:spLocks noChangeShapeType="1"/>
            </p:cNvSpPr>
            <p:nvPr/>
          </p:nvSpPr>
          <p:spPr bwMode="auto">
            <a:xfrm>
              <a:off x="2144" y="1642"/>
              <a:ext cx="1056" cy="0"/>
            </a:xfrm>
            <a:prstGeom prst="line">
              <a:avLst/>
            </a:prstGeom>
            <a:noFill/>
            <a:ln w="9525">
              <a:solidFill>
                <a:srgbClr val="000000"/>
              </a:solidFill>
              <a:round/>
              <a:headEnd/>
              <a:tailEnd/>
            </a:ln>
            <a:effectLst/>
          </p:spPr>
          <p:txBody>
            <a:bodyPr/>
            <a:lstStyle/>
            <a:p>
              <a:endParaRPr lang="en-US"/>
            </a:p>
          </p:txBody>
        </p:sp>
        <p:sp>
          <p:nvSpPr>
            <p:cNvPr id="10241" name="Line 52"/>
            <p:cNvSpPr>
              <a:spLocks noChangeShapeType="1"/>
            </p:cNvSpPr>
            <p:nvPr/>
          </p:nvSpPr>
          <p:spPr bwMode="auto">
            <a:xfrm>
              <a:off x="2144" y="1642"/>
              <a:ext cx="1056" cy="0"/>
            </a:xfrm>
            <a:prstGeom prst="line">
              <a:avLst/>
            </a:prstGeom>
            <a:noFill/>
            <a:ln w="1" cap="sq">
              <a:solidFill>
                <a:schemeClr val="tx1"/>
              </a:solidFill>
              <a:round/>
              <a:headEnd/>
              <a:tailEnd/>
            </a:ln>
            <a:effectLst/>
          </p:spPr>
          <p:txBody>
            <a:bodyPr/>
            <a:lstStyle/>
            <a:p>
              <a:endParaRPr lang="en-US"/>
            </a:p>
          </p:txBody>
        </p:sp>
        <p:sp>
          <p:nvSpPr>
            <p:cNvPr id="10242" name="Line 53"/>
            <p:cNvSpPr>
              <a:spLocks noChangeShapeType="1"/>
            </p:cNvSpPr>
            <p:nvPr/>
          </p:nvSpPr>
          <p:spPr bwMode="auto">
            <a:xfrm>
              <a:off x="3200" y="922"/>
              <a:ext cx="1056" cy="0"/>
            </a:xfrm>
            <a:prstGeom prst="line">
              <a:avLst/>
            </a:prstGeom>
            <a:noFill/>
            <a:ln w="9525">
              <a:solidFill>
                <a:schemeClr val="tx1"/>
              </a:solidFill>
              <a:round/>
              <a:headEnd/>
              <a:tailEnd/>
            </a:ln>
            <a:effectLst/>
          </p:spPr>
          <p:txBody>
            <a:bodyPr/>
            <a:lstStyle/>
            <a:p>
              <a:endParaRPr lang="en-US"/>
            </a:p>
          </p:txBody>
        </p:sp>
        <p:sp>
          <p:nvSpPr>
            <p:cNvPr id="10243" name="Line 54"/>
            <p:cNvSpPr>
              <a:spLocks noChangeShapeType="1"/>
            </p:cNvSpPr>
            <p:nvPr/>
          </p:nvSpPr>
          <p:spPr bwMode="auto">
            <a:xfrm>
              <a:off x="3200" y="922"/>
              <a:ext cx="1056" cy="0"/>
            </a:xfrm>
            <a:prstGeom prst="line">
              <a:avLst/>
            </a:prstGeom>
            <a:noFill/>
            <a:ln w="9525">
              <a:solidFill>
                <a:srgbClr val="000000"/>
              </a:solidFill>
              <a:round/>
              <a:headEnd/>
              <a:tailEnd/>
            </a:ln>
            <a:effectLst/>
          </p:spPr>
          <p:txBody>
            <a:bodyPr/>
            <a:lstStyle/>
            <a:p>
              <a:endParaRPr lang="en-US"/>
            </a:p>
          </p:txBody>
        </p:sp>
        <p:sp>
          <p:nvSpPr>
            <p:cNvPr id="10400" name="Line 55"/>
            <p:cNvSpPr>
              <a:spLocks noChangeShapeType="1"/>
            </p:cNvSpPr>
            <p:nvPr/>
          </p:nvSpPr>
          <p:spPr bwMode="auto">
            <a:xfrm>
              <a:off x="3200" y="922"/>
              <a:ext cx="1056" cy="0"/>
            </a:xfrm>
            <a:prstGeom prst="line">
              <a:avLst/>
            </a:prstGeom>
            <a:noFill/>
            <a:ln w="1" cap="sq">
              <a:solidFill>
                <a:schemeClr val="tx1"/>
              </a:solidFill>
              <a:round/>
              <a:headEnd/>
              <a:tailEnd/>
            </a:ln>
            <a:effectLst/>
          </p:spPr>
          <p:txBody>
            <a:bodyPr/>
            <a:lstStyle/>
            <a:p>
              <a:endParaRPr lang="en-US"/>
            </a:p>
          </p:txBody>
        </p:sp>
        <p:sp>
          <p:nvSpPr>
            <p:cNvPr id="10401" name="Line 56"/>
            <p:cNvSpPr>
              <a:spLocks noChangeShapeType="1"/>
            </p:cNvSpPr>
            <p:nvPr/>
          </p:nvSpPr>
          <p:spPr bwMode="auto">
            <a:xfrm>
              <a:off x="4256" y="922"/>
              <a:ext cx="0" cy="720"/>
            </a:xfrm>
            <a:prstGeom prst="line">
              <a:avLst/>
            </a:prstGeom>
            <a:noFill/>
            <a:ln w="9525">
              <a:solidFill>
                <a:schemeClr val="tx1"/>
              </a:solidFill>
              <a:round/>
              <a:headEnd/>
              <a:tailEnd/>
            </a:ln>
            <a:effectLst/>
          </p:spPr>
          <p:txBody>
            <a:bodyPr/>
            <a:lstStyle/>
            <a:p>
              <a:endParaRPr lang="en-US"/>
            </a:p>
          </p:txBody>
        </p:sp>
        <p:sp>
          <p:nvSpPr>
            <p:cNvPr id="10402" name="Line 57"/>
            <p:cNvSpPr>
              <a:spLocks noChangeShapeType="1"/>
            </p:cNvSpPr>
            <p:nvPr/>
          </p:nvSpPr>
          <p:spPr bwMode="auto">
            <a:xfrm>
              <a:off x="4256" y="922"/>
              <a:ext cx="0" cy="720"/>
            </a:xfrm>
            <a:prstGeom prst="line">
              <a:avLst/>
            </a:prstGeom>
            <a:noFill/>
            <a:ln w="9525">
              <a:solidFill>
                <a:srgbClr val="000000"/>
              </a:solidFill>
              <a:round/>
              <a:headEnd/>
              <a:tailEnd/>
            </a:ln>
            <a:effectLst/>
          </p:spPr>
          <p:txBody>
            <a:bodyPr/>
            <a:lstStyle/>
            <a:p>
              <a:endParaRPr lang="en-US"/>
            </a:p>
          </p:txBody>
        </p:sp>
        <p:sp>
          <p:nvSpPr>
            <p:cNvPr id="10403" name="Line 58"/>
            <p:cNvSpPr>
              <a:spLocks noChangeShapeType="1"/>
            </p:cNvSpPr>
            <p:nvPr/>
          </p:nvSpPr>
          <p:spPr bwMode="auto">
            <a:xfrm>
              <a:off x="4256" y="922"/>
              <a:ext cx="0" cy="720"/>
            </a:xfrm>
            <a:prstGeom prst="line">
              <a:avLst/>
            </a:prstGeom>
            <a:noFill/>
            <a:ln w="1" cap="sq">
              <a:solidFill>
                <a:schemeClr val="tx1"/>
              </a:solidFill>
              <a:round/>
              <a:headEnd/>
              <a:tailEnd/>
            </a:ln>
            <a:effectLst/>
          </p:spPr>
          <p:txBody>
            <a:bodyPr/>
            <a:lstStyle/>
            <a:p>
              <a:endParaRPr lang="en-US"/>
            </a:p>
          </p:txBody>
        </p:sp>
        <p:sp>
          <p:nvSpPr>
            <p:cNvPr id="10404" name="Line 59"/>
            <p:cNvSpPr>
              <a:spLocks noChangeShapeType="1"/>
            </p:cNvSpPr>
            <p:nvPr/>
          </p:nvSpPr>
          <p:spPr bwMode="auto">
            <a:xfrm>
              <a:off x="3200" y="1642"/>
              <a:ext cx="1056" cy="0"/>
            </a:xfrm>
            <a:prstGeom prst="line">
              <a:avLst/>
            </a:prstGeom>
            <a:noFill/>
            <a:ln w="9525">
              <a:solidFill>
                <a:schemeClr val="tx1"/>
              </a:solidFill>
              <a:round/>
              <a:headEnd/>
              <a:tailEnd/>
            </a:ln>
            <a:effectLst/>
          </p:spPr>
          <p:txBody>
            <a:bodyPr/>
            <a:lstStyle/>
            <a:p>
              <a:endParaRPr lang="en-US"/>
            </a:p>
          </p:txBody>
        </p:sp>
        <p:sp>
          <p:nvSpPr>
            <p:cNvPr id="10405" name="Line 60"/>
            <p:cNvSpPr>
              <a:spLocks noChangeShapeType="1"/>
            </p:cNvSpPr>
            <p:nvPr/>
          </p:nvSpPr>
          <p:spPr bwMode="auto">
            <a:xfrm>
              <a:off x="3200" y="1642"/>
              <a:ext cx="1056" cy="0"/>
            </a:xfrm>
            <a:prstGeom prst="line">
              <a:avLst/>
            </a:prstGeom>
            <a:noFill/>
            <a:ln w="9525">
              <a:solidFill>
                <a:srgbClr val="000000"/>
              </a:solidFill>
              <a:round/>
              <a:headEnd/>
              <a:tailEnd/>
            </a:ln>
            <a:effectLst/>
          </p:spPr>
          <p:txBody>
            <a:bodyPr/>
            <a:lstStyle/>
            <a:p>
              <a:endParaRPr lang="en-US"/>
            </a:p>
          </p:txBody>
        </p:sp>
        <p:sp>
          <p:nvSpPr>
            <p:cNvPr id="10406" name="Line 61"/>
            <p:cNvSpPr>
              <a:spLocks noChangeShapeType="1"/>
            </p:cNvSpPr>
            <p:nvPr/>
          </p:nvSpPr>
          <p:spPr bwMode="auto">
            <a:xfrm>
              <a:off x="3200" y="1642"/>
              <a:ext cx="1056" cy="0"/>
            </a:xfrm>
            <a:prstGeom prst="line">
              <a:avLst/>
            </a:prstGeom>
            <a:noFill/>
            <a:ln w="1" cap="sq">
              <a:solidFill>
                <a:schemeClr val="tx1"/>
              </a:solidFill>
              <a:round/>
              <a:headEnd/>
              <a:tailEnd/>
            </a:ln>
            <a:effectLst/>
          </p:spPr>
          <p:txBody>
            <a:bodyPr/>
            <a:lstStyle/>
            <a:p>
              <a:endParaRPr lang="en-US"/>
            </a:p>
          </p:txBody>
        </p:sp>
        <p:sp>
          <p:nvSpPr>
            <p:cNvPr id="10407" name="Line 62"/>
            <p:cNvSpPr>
              <a:spLocks noChangeShapeType="1"/>
            </p:cNvSpPr>
            <p:nvPr/>
          </p:nvSpPr>
          <p:spPr bwMode="auto">
            <a:xfrm>
              <a:off x="4256" y="922"/>
              <a:ext cx="1056" cy="0"/>
            </a:xfrm>
            <a:prstGeom prst="line">
              <a:avLst/>
            </a:prstGeom>
            <a:noFill/>
            <a:ln w="9525">
              <a:solidFill>
                <a:schemeClr val="tx1"/>
              </a:solidFill>
              <a:round/>
              <a:headEnd/>
              <a:tailEnd/>
            </a:ln>
            <a:effectLst/>
          </p:spPr>
          <p:txBody>
            <a:bodyPr/>
            <a:lstStyle/>
            <a:p>
              <a:endParaRPr lang="en-US"/>
            </a:p>
          </p:txBody>
        </p:sp>
        <p:sp>
          <p:nvSpPr>
            <p:cNvPr id="10408" name="Line 63"/>
            <p:cNvSpPr>
              <a:spLocks noChangeShapeType="1"/>
            </p:cNvSpPr>
            <p:nvPr/>
          </p:nvSpPr>
          <p:spPr bwMode="auto">
            <a:xfrm>
              <a:off x="4256" y="922"/>
              <a:ext cx="1056" cy="0"/>
            </a:xfrm>
            <a:prstGeom prst="line">
              <a:avLst/>
            </a:prstGeom>
            <a:noFill/>
            <a:ln w="9525">
              <a:solidFill>
                <a:srgbClr val="000000"/>
              </a:solidFill>
              <a:round/>
              <a:headEnd/>
              <a:tailEnd/>
            </a:ln>
            <a:effectLst/>
          </p:spPr>
          <p:txBody>
            <a:bodyPr/>
            <a:lstStyle/>
            <a:p>
              <a:endParaRPr lang="en-US"/>
            </a:p>
          </p:txBody>
        </p:sp>
        <p:sp>
          <p:nvSpPr>
            <p:cNvPr id="10409" name="Line 64"/>
            <p:cNvSpPr>
              <a:spLocks noChangeShapeType="1"/>
            </p:cNvSpPr>
            <p:nvPr/>
          </p:nvSpPr>
          <p:spPr bwMode="auto">
            <a:xfrm>
              <a:off x="5312" y="922"/>
              <a:ext cx="0" cy="720"/>
            </a:xfrm>
            <a:prstGeom prst="line">
              <a:avLst/>
            </a:prstGeom>
            <a:noFill/>
            <a:ln w="9525">
              <a:solidFill>
                <a:schemeClr val="tx1"/>
              </a:solidFill>
              <a:round/>
              <a:headEnd/>
              <a:tailEnd/>
            </a:ln>
            <a:effectLst/>
          </p:spPr>
          <p:txBody>
            <a:bodyPr/>
            <a:lstStyle/>
            <a:p>
              <a:endParaRPr lang="en-US"/>
            </a:p>
          </p:txBody>
        </p:sp>
        <p:sp>
          <p:nvSpPr>
            <p:cNvPr id="10410" name="Line 65"/>
            <p:cNvSpPr>
              <a:spLocks noChangeShapeType="1"/>
            </p:cNvSpPr>
            <p:nvPr/>
          </p:nvSpPr>
          <p:spPr bwMode="auto">
            <a:xfrm>
              <a:off x="5312" y="922"/>
              <a:ext cx="0" cy="720"/>
            </a:xfrm>
            <a:prstGeom prst="line">
              <a:avLst/>
            </a:prstGeom>
            <a:noFill/>
            <a:ln w="9525">
              <a:solidFill>
                <a:srgbClr val="000000"/>
              </a:solidFill>
              <a:round/>
              <a:headEnd/>
              <a:tailEnd/>
            </a:ln>
            <a:effectLst/>
          </p:spPr>
          <p:txBody>
            <a:bodyPr/>
            <a:lstStyle/>
            <a:p>
              <a:endParaRPr lang="en-US"/>
            </a:p>
          </p:txBody>
        </p:sp>
        <p:sp>
          <p:nvSpPr>
            <p:cNvPr id="10411" name="Line 66"/>
            <p:cNvSpPr>
              <a:spLocks noChangeShapeType="1"/>
            </p:cNvSpPr>
            <p:nvPr/>
          </p:nvSpPr>
          <p:spPr bwMode="auto">
            <a:xfrm>
              <a:off x="5312" y="922"/>
              <a:ext cx="0" cy="720"/>
            </a:xfrm>
            <a:prstGeom prst="line">
              <a:avLst/>
            </a:prstGeom>
            <a:noFill/>
            <a:ln w="1" cap="sq">
              <a:solidFill>
                <a:schemeClr val="tx1"/>
              </a:solidFill>
              <a:round/>
              <a:headEnd/>
              <a:tailEnd/>
            </a:ln>
            <a:effectLst/>
          </p:spPr>
          <p:txBody>
            <a:bodyPr/>
            <a:lstStyle/>
            <a:p>
              <a:endParaRPr lang="en-US"/>
            </a:p>
          </p:txBody>
        </p:sp>
        <p:sp>
          <p:nvSpPr>
            <p:cNvPr id="10412" name="Line 67"/>
            <p:cNvSpPr>
              <a:spLocks noChangeShapeType="1"/>
            </p:cNvSpPr>
            <p:nvPr/>
          </p:nvSpPr>
          <p:spPr bwMode="auto">
            <a:xfrm>
              <a:off x="4256" y="1642"/>
              <a:ext cx="1056" cy="0"/>
            </a:xfrm>
            <a:prstGeom prst="line">
              <a:avLst/>
            </a:prstGeom>
            <a:noFill/>
            <a:ln w="9525">
              <a:solidFill>
                <a:schemeClr val="tx1"/>
              </a:solidFill>
              <a:round/>
              <a:headEnd/>
              <a:tailEnd/>
            </a:ln>
            <a:effectLst/>
          </p:spPr>
          <p:txBody>
            <a:bodyPr/>
            <a:lstStyle/>
            <a:p>
              <a:endParaRPr lang="en-US"/>
            </a:p>
          </p:txBody>
        </p:sp>
        <p:sp>
          <p:nvSpPr>
            <p:cNvPr id="10413" name="Line 68"/>
            <p:cNvSpPr>
              <a:spLocks noChangeShapeType="1"/>
            </p:cNvSpPr>
            <p:nvPr/>
          </p:nvSpPr>
          <p:spPr bwMode="auto">
            <a:xfrm>
              <a:off x="4256" y="1642"/>
              <a:ext cx="1056" cy="0"/>
            </a:xfrm>
            <a:prstGeom prst="line">
              <a:avLst/>
            </a:prstGeom>
            <a:noFill/>
            <a:ln w="9525">
              <a:solidFill>
                <a:srgbClr val="000000"/>
              </a:solidFill>
              <a:round/>
              <a:headEnd/>
              <a:tailEnd/>
            </a:ln>
            <a:effectLst/>
          </p:spPr>
          <p:txBody>
            <a:bodyPr/>
            <a:lstStyle/>
            <a:p>
              <a:endParaRPr lang="en-US"/>
            </a:p>
          </p:txBody>
        </p:sp>
        <p:sp>
          <p:nvSpPr>
            <p:cNvPr id="10414" name="Line 69"/>
            <p:cNvSpPr>
              <a:spLocks noChangeShapeType="1"/>
            </p:cNvSpPr>
            <p:nvPr/>
          </p:nvSpPr>
          <p:spPr bwMode="auto">
            <a:xfrm>
              <a:off x="1088" y="1642"/>
              <a:ext cx="0" cy="720"/>
            </a:xfrm>
            <a:prstGeom prst="line">
              <a:avLst/>
            </a:prstGeom>
            <a:noFill/>
            <a:ln w="9525">
              <a:solidFill>
                <a:schemeClr val="tx1"/>
              </a:solidFill>
              <a:round/>
              <a:headEnd/>
              <a:tailEnd/>
            </a:ln>
            <a:effectLst/>
          </p:spPr>
          <p:txBody>
            <a:bodyPr/>
            <a:lstStyle/>
            <a:p>
              <a:endParaRPr lang="en-US"/>
            </a:p>
          </p:txBody>
        </p:sp>
        <p:sp>
          <p:nvSpPr>
            <p:cNvPr id="10415" name="Line 70"/>
            <p:cNvSpPr>
              <a:spLocks noChangeShapeType="1"/>
            </p:cNvSpPr>
            <p:nvPr/>
          </p:nvSpPr>
          <p:spPr bwMode="auto">
            <a:xfrm>
              <a:off x="1088" y="1642"/>
              <a:ext cx="0" cy="720"/>
            </a:xfrm>
            <a:prstGeom prst="line">
              <a:avLst/>
            </a:prstGeom>
            <a:noFill/>
            <a:ln w="9525">
              <a:solidFill>
                <a:srgbClr val="000000"/>
              </a:solidFill>
              <a:round/>
              <a:headEnd/>
              <a:tailEnd/>
            </a:ln>
            <a:effectLst/>
          </p:spPr>
          <p:txBody>
            <a:bodyPr/>
            <a:lstStyle/>
            <a:p>
              <a:endParaRPr lang="en-US"/>
            </a:p>
          </p:txBody>
        </p:sp>
        <p:sp>
          <p:nvSpPr>
            <p:cNvPr id="10416" name="Line 71"/>
            <p:cNvSpPr>
              <a:spLocks noChangeShapeType="1"/>
            </p:cNvSpPr>
            <p:nvPr/>
          </p:nvSpPr>
          <p:spPr bwMode="auto">
            <a:xfrm>
              <a:off x="1088" y="1642"/>
              <a:ext cx="0" cy="720"/>
            </a:xfrm>
            <a:prstGeom prst="line">
              <a:avLst/>
            </a:prstGeom>
            <a:noFill/>
            <a:ln w="1" cap="sq">
              <a:solidFill>
                <a:schemeClr val="tx1"/>
              </a:solidFill>
              <a:round/>
              <a:headEnd/>
              <a:tailEnd/>
            </a:ln>
            <a:effectLst/>
          </p:spPr>
          <p:txBody>
            <a:bodyPr/>
            <a:lstStyle/>
            <a:p>
              <a:endParaRPr lang="en-US"/>
            </a:p>
          </p:txBody>
        </p:sp>
        <p:sp>
          <p:nvSpPr>
            <p:cNvPr id="10417" name="Line 72"/>
            <p:cNvSpPr>
              <a:spLocks noChangeShapeType="1"/>
            </p:cNvSpPr>
            <p:nvPr/>
          </p:nvSpPr>
          <p:spPr bwMode="auto">
            <a:xfrm>
              <a:off x="2144" y="1642"/>
              <a:ext cx="0" cy="720"/>
            </a:xfrm>
            <a:prstGeom prst="line">
              <a:avLst/>
            </a:prstGeom>
            <a:noFill/>
            <a:ln w="9525">
              <a:solidFill>
                <a:schemeClr val="tx1"/>
              </a:solidFill>
              <a:round/>
              <a:headEnd/>
              <a:tailEnd/>
            </a:ln>
            <a:effectLst/>
          </p:spPr>
          <p:txBody>
            <a:bodyPr/>
            <a:lstStyle/>
            <a:p>
              <a:endParaRPr lang="en-US"/>
            </a:p>
          </p:txBody>
        </p:sp>
        <p:sp>
          <p:nvSpPr>
            <p:cNvPr id="10418" name="Line 73"/>
            <p:cNvSpPr>
              <a:spLocks noChangeShapeType="1"/>
            </p:cNvSpPr>
            <p:nvPr/>
          </p:nvSpPr>
          <p:spPr bwMode="auto">
            <a:xfrm>
              <a:off x="2144" y="1642"/>
              <a:ext cx="0" cy="720"/>
            </a:xfrm>
            <a:prstGeom prst="line">
              <a:avLst/>
            </a:prstGeom>
            <a:noFill/>
            <a:ln w="9525">
              <a:solidFill>
                <a:srgbClr val="000000"/>
              </a:solidFill>
              <a:round/>
              <a:headEnd/>
              <a:tailEnd/>
            </a:ln>
            <a:effectLst/>
          </p:spPr>
          <p:txBody>
            <a:bodyPr/>
            <a:lstStyle/>
            <a:p>
              <a:endParaRPr lang="en-US"/>
            </a:p>
          </p:txBody>
        </p:sp>
        <p:sp>
          <p:nvSpPr>
            <p:cNvPr id="10419" name="Line 74"/>
            <p:cNvSpPr>
              <a:spLocks noChangeShapeType="1"/>
            </p:cNvSpPr>
            <p:nvPr/>
          </p:nvSpPr>
          <p:spPr bwMode="auto">
            <a:xfrm>
              <a:off x="2144" y="1642"/>
              <a:ext cx="0" cy="720"/>
            </a:xfrm>
            <a:prstGeom prst="line">
              <a:avLst/>
            </a:prstGeom>
            <a:noFill/>
            <a:ln w="1" cap="sq">
              <a:solidFill>
                <a:schemeClr val="tx1"/>
              </a:solidFill>
              <a:round/>
              <a:headEnd/>
              <a:tailEnd/>
            </a:ln>
            <a:effectLst/>
          </p:spPr>
          <p:txBody>
            <a:bodyPr/>
            <a:lstStyle/>
            <a:p>
              <a:endParaRPr lang="en-US"/>
            </a:p>
          </p:txBody>
        </p:sp>
        <p:sp>
          <p:nvSpPr>
            <p:cNvPr id="10420" name="Line 75"/>
            <p:cNvSpPr>
              <a:spLocks noChangeShapeType="1"/>
            </p:cNvSpPr>
            <p:nvPr/>
          </p:nvSpPr>
          <p:spPr bwMode="auto">
            <a:xfrm>
              <a:off x="1088" y="2362"/>
              <a:ext cx="1056" cy="0"/>
            </a:xfrm>
            <a:prstGeom prst="line">
              <a:avLst/>
            </a:prstGeom>
            <a:noFill/>
            <a:ln w="9525">
              <a:solidFill>
                <a:schemeClr val="tx1"/>
              </a:solidFill>
              <a:round/>
              <a:headEnd/>
              <a:tailEnd/>
            </a:ln>
            <a:effectLst/>
          </p:spPr>
          <p:txBody>
            <a:bodyPr/>
            <a:lstStyle/>
            <a:p>
              <a:endParaRPr lang="en-US"/>
            </a:p>
          </p:txBody>
        </p:sp>
        <p:sp>
          <p:nvSpPr>
            <p:cNvPr id="10421" name="Line 76"/>
            <p:cNvSpPr>
              <a:spLocks noChangeShapeType="1"/>
            </p:cNvSpPr>
            <p:nvPr/>
          </p:nvSpPr>
          <p:spPr bwMode="auto">
            <a:xfrm>
              <a:off x="1088" y="2362"/>
              <a:ext cx="1056" cy="0"/>
            </a:xfrm>
            <a:prstGeom prst="line">
              <a:avLst/>
            </a:prstGeom>
            <a:noFill/>
            <a:ln w="9525">
              <a:solidFill>
                <a:srgbClr val="000000"/>
              </a:solidFill>
              <a:round/>
              <a:headEnd/>
              <a:tailEnd/>
            </a:ln>
            <a:effectLst/>
          </p:spPr>
          <p:txBody>
            <a:bodyPr/>
            <a:lstStyle/>
            <a:p>
              <a:endParaRPr lang="en-US"/>
            </a:p>
          </p:txBody>
        </p:sp>
        <p:sp>
          <p:nvSpPr>
            <p:cNvPr id="10422" name="Line 77"/>
            <p:cNvSpPr>
              <a:spLocks noChangeShapeType="1"/>
            </p:cNvSpPr>
            <p:nvPr/>
          </p:nvSpPr>
          <p:spPr bwMode="auto">
            <a:xfrm>
              <a:off x="1088" y="2362"/>
              <a:ext cx="1056" cy="0"/>
            </a:xfrm>
            <a:prstGeom prst="line">
              <a:avLst/>
            </a:prstGeom>
            <a:noFill/>
            <a:ln w="1" cap="sq">
              <a:solidFill>
                <a:schemeClr val="tx1"/>
              </a:solidFill>
              <a:round/>
              <a:headEnd/>
              <a:tailEnd/>
            </a:ln>
            <a:effectLst/>
          </p:spPr>
          <p:txBody>
            <a:bodyPr/>
            <a:lstStyle/>
            <a:p>
              <a:endParaRPr lang="en-US"/>
            </a:p>
          </p:txBody>
        </p:sp>
        <p:sp>
          <p:nvSpPr>
            <p:cNvPr id="10423" name="Line 78"/>
            <p:cNvSpPr>
              <a:spLocks noChangeShapeType="1"/>
            </p:cNvSpPr>
            <p:nvPr/>
          </p:nvSpPr>
          <p:spPr bwMode="auto">
            <a:xfrm>
              <a:off x="3200" y="1642"/>
              <a:ext cx="0" cy="720"/>
            </a:xfrm>
            <a:prstGeom prst="line">
              <a:avLst/>
            </a:prstGeom>
            <a:noFill/>
            <a:ln w="9525">
              <a:solidFill>
                <a:schemeClr val="tx1"/>
              </a:solidFill>
              <a:round/>
              <a:headEnd/>
              <a:tailEnd/>
            </a:ln>
            <a:effectLst/>
          </p:spPr>
          <p:txBody>
            <a:bodyPr/>
            <a:lstStyle/>
            <a:p>
              <a:endParaRPr lang="en-US"/>
            </a:p>
          </p:txBody>
        </p:sp>
        <p:sp>
          <p:nvSpPr>
            <p:cNvPr id="10424" name="Line 79"/>
            <p:cNvSpPr>
              <a:spLocks noChangeShapeType="1"/>
            </p:cNvSpPr>
            <p:nvPr/>
          </p:nvSpPr>
          <p:spPr bwMode="auto">
            <a:xfrm>
              <a:off x="3200" y="1642"/>
              <a:ext cx="0" cy="720"/>
            </a:xfrm>
            <a:prstGeom prst="line">
              <a:avLst/>
            </a:prstGeom>
            <a:noFill/>
            <a:ln w="9525">
              <a:solidFill>
                <a:srgbClr val="000000"/>
              </a:solidFill>
              <a:round/>
              <a:headEnd/>
              <a:tailEnd/>
            </a:ln>
            <a:effectLst/>
          </p:spPr>
          <p:txBody>
            <a:bodyPr/>
            <a:lstStyle/>
            <a:p>
              <a:endParaRPr lang="en-US"/>
            </a:p>
          </p:txBody>
        </p:sp>
        <p:sp>
          <p:nvSpPr>
            <p:cNvPr id="10425" name="Line 80"/>
            <p:cNvSpPr>
              <a:spLocks noChangeShapeType="1"/>
            </p:cNvSpPr>
            <p:nvPr/>
          </p:nvSpPr>
          <p:spPr bwMode="auto">
            <a:xfrm>
              <a:off x="3200" y="1642"/>
              <a:ext cx="0" cy="720"/>
            </a:xfrm>
            <a:prstGeom prst="line">
              <a:avLst/>
            </a:prstGeom>
            <a:noFill/>
            <a:ln w="1" cap="sq">
              <a:solidFill>
                <a:schemeClr val="tx1"/>
              </a:solidFill>
              <a:round/>
              <a:headEnd/>
              <a:tailEnd/>
            </a:ln>
            <a:effectLst/>
          </p:spPr>
          <p:txBody>
            <a:bodyPr/>
            <a:lstStyle/>
            <a:p>
              <a:endParaRPr lang="en-US"/>
            </a:p>
          </p:txBody>
        </p:sp>
        <p:sp>
          <p:nvSpPr>
            <p:cNvPr id="10426" name="Line 81"/>
            <p:cNvSpPr>
              <a:spLocks noChangeShapeType="1"/>
            </p:cNvSpPr>
            <p:nvPr/>
          </p:nvSpPr>
          <p:spPr bwMode="auto">
            <a:xfrm>
              <a:off x="2144" y="2362"/>
              <a:ext cx="1056" cy="0"/>
            </a:xfrm>
            <a:prstGeom prst="line">
              <a:avLst/>
            </a:prstGeom>
            <a:noFill/>
            <a:ln w="9525">
              <a:solidFill>
                <a:schemeClr val="tx1"/>
              </a:solidFill>
              <a:round/>
              <a:headEnd/>
              <a:tailEnd/>
            </a:ln>
            <a:effectLst/>
          </p:spPr>
          <p:txBody>
            <a:bodyPr/>
            <a:lstStyle/>
            <a:p>
              <a:endParaRPr lang="en-US"/>
            </a:p>
          </p:txBody>
        </p:sp>
        <p:sp>
          <p:nvSpPr>
            <p:cNvPr id="10427" name="Line 82"/>
            <p:cNvSpPr>
              <a:spLocks noChangeShapeType="1"/>
            </p:cNvSpPr>
            <p:nvPr/>
          </p:nvSpPr>
          <p:spPr bwMode="auto">
            <a:xfrm>
              <a:off x="2144" y="2362"/>
              <a:ext cx="1056" cy="0"/>
            </a:xfrm>
            <a:prstGeom prst="line">
              <a:avLst/>
            </a:prstGeom>
            <a:noFill/>
            <a:ln w="9525">
              <a:solidFill>
                <a:srgbClr val="000000"/>
              </a:solidFill>
              <a:round/>
              <a:headEnd/>
              <a:tailEnd/>
            </a:ln>
            <a:effectLst/>
          </p:spPr>
          <p:txBody>
            <a:bodyPr/>
            <a:lstStyle/>
            <a:p>
              <a:endParaRPr lang="en-US"/>
            </a:p>
          </p:txBody>
        </p:sp>
        <p:sp>
          <p:nvSpPr>
            <p:cNvPr id="10428" name="Line 83"/>
            <p:cNvSpPr>
              <a:spLocks noChangeShapeType="1"/>
            </p:cNvSpPr>
            <p:nvPr/>
          </p:nvSpPr>
          <p:spPr bwMode="auto">
            <a:xfrm>
              <a:off x="2144" y="2362"/>
              <a:ext cx="1056" cy="0"/>
            </a:xfrm>
            <a:prstGeom prst="line">
              <a:avLst/>
            </a:prstGeom>
            <a:noFill/>
            <a:ln w="1" cap="sq">
              <a:solidFill>
                <a:schemeClr val="tx1"/>
              </a:solidFill>
              <a:round/>
              <a:headEnd/>
              <a:tailEnd/>
            </a:ln>
            <a:effectLst/>
          </p:spPr>
          <p:txBody>
            <a:bodyPr/>
            <a:lstStyle/>
            <a:p>
              <a:endParaRPr lang="en-US"/>
            </a:p>
          </p:txBody>
        </p:sp>
        <p:sp>
          <p:nvSpPr>
            <p:cNvPr id="10429" name="Line 84"/>
            <p:cNvSpPr>
              <a:spLocks noChangeShapeType="1"/>
            </p:cNvSpPr>
            <p:nvPr/>
          </p:nvSpPr>
          <p:spPr bwMode="auto">
            <a:xfrm>
              <a:off x="4256" y="1642"/>
              <a:ext cx="0" cy="720"/>
            </a:xfrm>
            <a:prstGeom prst="line">
              <a:avLst/>
            </a:prstGeom>
            <a:noFill/>
            <a:ln w="9525">
              <a:solidFill>
                <a:schemeClr val="tx1"/>
              </a:solidFill>
              <a:round/>
              <a:headEnd/>
              <a:tailEnd/>
            </a:ln>
            <a:effectLst/>
          </p:spPr>
          <p:txBody>
            <a:bodyPr/>
            <a:lstStyle/>
            <a:p>
              <a:endParaRPr lang="en-US"/>
            </a:p>
          </p:txBody>
        </p:sp>
        <p:sp>
          <p:nvSpPr>
            <p:cNvPr id="10430" name="Line 85"/>
            <p:cNvSpPr>
              <a:spLocks noChangeShapeType="1"/>
            </p:cNvSpPr>
            <p:nvPr/>
          </p:nvSpPr>
          <p:spPr bwMode="auto">
            <a:xfrm>
              <a:off x="4256" y="1642"/>
              <a:ext cx="0" cy="720"/>
            </a:xfrm>
            <a:prstGeom prst="line">
              <a:avLst/>
            </a:prstGeom>
            <a:noFill/>
            <a:ln w="9525">
              <a:solidFill>
                <a:srgbClr val="000000"/>
              </a:solidFill>
              <a:round/>
              <a:headEnd/>
              <a:tailEnd/>
            </a:ln>
            <a:effectLst/>
          </p:spPr>
          <p:txBody>
            <a:bodyPr/>
            <a:lstStyle/>
            <a:p>
              <a:endParaRPr lang="en-US"/>
            </a:p>
          </p:txBody>
        </p:sp>
        <p:sp>
          <p:nvSpPr>
            <p:cNvPr id="10431" name="Line 86"/>
            <p:cNvSpPr>
              <a:spLocks noChangeShapeType="1"/>
            </p:cNvSpPr>
            <p:nvPr/>
          </p:nvSpPr>
          <p:spPr bwMode="auto">
            <a:xfrm>
              <a:off x="4256" y="1642"/>
              <a:ext cx="0" cy="720"/>
            </a:xfrm>
            <a:prstGeom prst="line">
              <a:avLst/>
            </a:prstGeom>
            <a:noFill/>
            <a:ln w="1" cap="sq">
              <a:solidFill>
                <a:schemeClr val="tx1"/>
              </a:solidFill>
              <a:round/>
              <a:headEnd/>
              <a:tailEnd/>
            </a:ln>
            <a:effectLst/>
          </p:spPr>
          <p:txBody>
            <a:bodyPr/>
            <a:lstStyle/>
            <a:p>
              <a:endParaRPr lang="en-US"/>
            </a:p>
          </p:txBody>
        </p:sp>
        <p:sp>
          <p:nvSpPr>
            <p:cNvPr id="10432" name="Line 87"/>
            <p:cNvSpPr>
              <a:spLocks noChangeShapeType="1"/>
            </p:cNvSpPr>
            <p:nvPr/>
          </p:nvSpPr>
          <p:spPr bwMode="auto">
            <a:xfrm>
              <a:off x="3200" y="2362"/>
              <a:ext cx="1056" cy="0"/>
            </a:xfrm>
            <a:prstGeom prst="line">
              <a:avLst/>
            </a:prstGeom>
            <a:noFill/>
            <a:ln w="9525">
              <a:solidFill>
                <a:schemeClr val="tx1"/>
              </a:solidFill>
              <a:round/>
              <a:headEnd/>
              <a:tailEnd/>
            </a:ln>
            <a:effectLst/>
          </p:spPr>
          <p:txBody>
            <a:bodyPr/>
            <a:lstStyle/>
            <a:p>
              <a:endParaRPr lang="en-US"/>
            </a:p>
          </p:txBody>
        </p:sp>
        <p:sp>
          <p:nvSpPr>
            <p:cNvPr id="10433" name="Line 88"/>
            <p:cNvSpPr>
              <a:spLocks noChangeShapeType="1"/>
            </p:cNvSpPr>
            <p:nvPr/>
          </p:nvSpPr>
          <p:spPr bwMode="auto">
            <a:xfrm>
              <a:off x="3200" y="2362"/>
              <a:ext cx="1056" cy="0"/>
            </a:xfrm>
            <a:prstGeom prst="line">
              <a:avLst/>
            </a:prstGeom>
            <a:noFill/>
            <a:ln w="9525">
              <a:solidFill>
                <a:srgbClr val="000000"/>
              </a:solidFill>
              <a:round/>
              <a:headEnd/>
              <a:tailEnd/>
            </a:ln>
            <a:effectLst/>
          </p:spPr>
          <p:txBody>
            <a:bodyPr/>
            <a:lstStyle/>
            <a:p>
              <a:endParaRPr lang="en-US"/>
            </a:p>
          </p:txBody>
        </p:sp>
        <p:sp>
          <p:nvSpPr>
            <p:cNvPr id="10434" name="Line 89"/>
            <p:cNvSpPr>
              <a:spLocks noChangeShapeType="1"/>
            </p:cNvSpPr>
            <p:nvPr/>
          </p:nvSpPr>
          <p:spPr bwMode="auto">
            <a:xfrm>
              <a:off x="3200" y="2362"/>
              <a:ext cx="1056" cy="0"/>
            </a:xfrm>
            <a:prstGeom prst="line">
              <a:avLst/>
            </a:prstGeom>
            <a:noFill/>
            <a:ln w="1" cap="sq">
              <a:solidFill>
                <a:schemeClr val="tx1"/>
              </a:solidFill>
              <a:round/>
              <a:headEnd/>
              <a:tailEnd/>
            </a:ln>
            <a:effectLst/>
          </p:spPr>
          <p:txBody>
            <a:bodyPr/>
            <a:lstStyle/>
            <a:p>
              <a:endParaRPr lang="en-US"/>
            </a:p>
          </p:txBody>
        </p:sp>
        <p:sp>
          <p:nvSpPr>
            <p:cNvPr id="10435" name="Line 90"/>
            <p:cNvSpPr>
              <a:spLocks noChangeShapeType="1"/>
            </p:cNvSpPr>
            <p:nvPr/>
          </p:nvSpPr>
          <p:spPr bwMode="auto">
            <a:xfrm>
              <a:off x="5312" y="1642"/>
              <a:ext cx="0" cy="720"/>
            </a:xfrm>
            <a:prstGeom prst="line">
              <a:avLst/>
            </a:prstGeom>
            <a:noFill/>
            <a:ln w="9525">
              <a:solidFill>
                <a:schemeClr val="tx1"/>
              </a:solidFill>
              <a:round/>
              <a:headEnd/>
              <a:tailEnd/>
            </a:ln>
            <a:effectLst/>
          </p:spPr>
          <p:txBody>
            <a:bodyPr/>
            <a:lstStyle/>
            <a:p>
              <a:endParaRPr lang="en-US"/>
            </a:p>
          </p:txBody>
        </p:sp>
        <p:sp>
          <p:nvSpPr>
            <p:cNvPr id="10436" name="Line 91"/>
            <p:cNvSpPr>
              <a:spLocks noChangeShapeType="1"/>
            </p:cNvSpPr>
            <p:nvPr/>
          </p:nvSpPr>
          <p:spPr bwMode="auto">
            <a:xfrm>
              <a:off x="5312" y="1642"/>
              <a:ext cx="0" cy="720"/>
            </a:xfrm>
            <a:prstGeom prst="line">
              <a:avLst/>
            </a:prstGeom>
            <a:noFill/>
            <a:ln w="9525">
              <a:solidFill>
                <a:srgbClr val="000000"/>
              </a:solidFill>
              <a:round/>
              <a:headEnd/>
              <a:tailEnd/>
            </a:ln>
            <a:effectLst/>
          </p:spPr>
          <p:txBody>
            <a:bodyPr/>
            <a:lstStyle/>
            <a:p>
              <a:endParaRPr lang="en-US"/>
            </a:p>
          </p:txBody>
        </p:sp>
        <p:sp>
          <p:nvSpPr>
            <p:cNvPr id="10437" name="Line 92"/>
            <p:cNvSpPr>
              <a:spLocks noChangeShapeType="1"/>
            </p:cNvSpPr>
            <p:nvPr/>
          </p:nvSpPr>
          <p:spPr bwMode="auto">
            <a:xfrm>
              <a:off x="5312" y="1642"/>
              <a:ext cx="0" cy="720"/>
            </a:xfrm>
            <a:prstGeom prst="line">
              <a:avLst/>
            </a:prstGeom>
            <a:noFill/>
            <a:ln w="1" cap="sq">
              <a:solidFill>
                <a:schemeClr val="tx1"/>
              </a:solidFill>
              <a:round/>
              <a:headEnd/>
              <a:tailEnd/>
            </a:ln>
            <a:effectLst/>
          </p:spPr>
          <p:txBody>
            <a:bodyPr/>
            <a:lstStyle/>
            <a:p>
              <a:endParaRPr lang="en-US"/>
            </a:p>
          </p:txBody>
        </p:sp>
        <p:sp>
          <p:nvSpPr>
            <p:cNvPr id="10438" name="Line 93"/>
            <p:cNvSpPr>
              <a:spLocks noChangeShapeType="1"/>
            </p:cNvSpPr>
            <p:nvPr/>
          </p:nvSpPr>
          <p:spPr bwMode="auto">
            <a:xfrm>
              <a:off x="4256" y="2362"/>
              <a:ext cx="1056" cy="0"/>
            </a:xfrm>
            <a:prstGeom prst="line">
              <a:avLst/>
            </a:prstGeom>
            <a:noFill/>
            <a:ln w="9525">
              <a:solidFill>
                <a:schemeClr val="tx1"/>
              </a:solidFill>
              <a:round/>
              <a:headEnd/>
              <a:tailEnd/>
            </a:ln>
            <a:effectLst/>
          </p:spPr>
          <p:txBody>
            <a:bodyPr/>
            <a:lstStyle/>
            <a:p>
              <a:endParaRPr lang="en-US"/>
            </a:p>
          </p:txBody>
        </p:sp>
        <p:sp>
          <p:nvSpPr>
            <p:cNvPr id="10439" name="Line 94"/>
            <p:cNvSpPr>
              <a:spLocks noChangeShapeType="1"/>
            </p:cNvSpPr>
            <p:nvPr/>
          </p:nvSpPr>
          <p:spPr bwMode="auto">
            <a:xfrm>
              <a:off x="4256" y="2362"/>
              <a:ext cx="1056" cy="0"/>
            </a:xfrm>
            <a:prstGeom prst="line">
              <a:avLst/>
            </a:prstGeom>
            <a:noFill/>
            <a:ln w="9525">
              <a:solidFill>
                <a:srgbClr val="000000"/>
              </a:solidFill>
              <a:round/>
              <a:headEnd/>
              <a:tailEnd/>
            </a:ln>
            <a:effectLst/>
          </p:spPr>
          <p:txBody>
            <a:bodyPr/>
            <a:lstStyle/>
            <a:p>
              <a:endParaRPr lang="en-US"/>
            </a:p>
          </p:txBody>
        </p:sp>
        <p:sp>
          <p:nvSpPr>
            <p:cNvPr id="10440" name="Line 95"/>
            <p:cNvSpPr>
              <a:spLocks noChangeShapeType="1"/>
            </p:cNvSpPr>
            <p:nvPr/>
          </p:nvSpPr>
          <p:spPr bwMode="auto">
            <a:xfrm>
              <a:off x="1088" y="2362"/>
              <a:ext cx="0" cy="720"/>
            </a:xfrm>
            <a:prstGeom prst="line">
              <a:avLst/>
            </a:prstGeom>
            <a:noFill/>
            <a:ln w="9525">
              <a:solidFill>
                <a:schemeClr val="tx1"/>
              </a:solidFill>
              <a:round/>
              <a:headEnd/>
              <a:tailEnd/>
            </a:ln>
            <a:effectLst/>
          </p:spPr>
          <p:txBody>
            <a:bodyPr/>
            <a:lstStyle/>
            <a:p>
              <a:endParaRPr lang="en-US"/>
            </a:p>
          </p:txBody>
        </p:sp>
        <p:sp>
          <p:nvSpPr>
            <p:cNvPr id="10441" name="Line 96"/>
            <p:cNvSpPr>
              <a:spLocks noChangeShapeType="1"/>
            </p:cNvSpPr>
            <p:nvPr/>
          </p:nvSpPr>
          <p:spPr bwMode="auto">
            <a:xfrm>
              <a:off x="1088" y="2362"/>
              <a:ext cx="0" cy="720"/>
            </a:xfrm>
            <a:prstGeom prst="line">
              <a:avLst/>
            </a:prstGeom>
            <a:noFill/>
            <a:ln w="9525">
              <a:solidFill>
                <a:srgbClr val="000000"/>
              </a:solidFill>
              <a:round/>
              <a:headEnd/>
              <a:tailEnd/>
            </a:ln>
            <a:effectLst/>
          </p:spPr>
          <p:txBody>
            <a:bodyPr/>
            <a:lstStyle/>
            <a:p>
              <a:endParaRPr lang="en-US"/>
            </a:p>
          </p:txBody>
        </p:sp>
        <p:sp>
          <p:nvSpPr>
            <p:cNvPr id="10442" name="Line 97"/>
            <p:cNvSpPr>
              <a:spLocks noChangeShapeType="1"/>
            </p:cNvSpPr>
            <p:nvPr/>
          </p:nvSpPr>
          <p:spPr bwMode="auto">
            <a:xfrm>
              <a:off x="1088" y="2362"/>
              <a:ext cx="0" cy="720"/>
            </a:xfrm>
            <a:prstGeom prst="line">
              <a:avLst/>
            </a:prstGeom>
            <a:noFill/>
            <a:ln w="1" cap="sq">
              <a:solidFill>
                <a:schemeClr val="tx1"/>
              </a:solidFill>
              <a:round/>
              <a:headEnd/>
              <a:tailEnd/>
            </a:ln>
            <a:effectLst/>
          </p:spPr>
          <p:txBody>
            <a:bodyPr/>
            <a:lstStyle/>
            <a:p>
              <a:endParaRPr lang="en-US"/>
            </a:p>
          </p:txBody>
        </p:sp>
        <p:sp>
          <p:nvSpPr>
            <p:cNvPr id="10443" name="Line 98"/>
            <p:cNvSpPr>
              <a:spLocks noChangeShapeType="1"/>
            </p:cNvSpPr>
            <p:nvPr/>
          </p:nvSpPr>
          <p:spPr bwMode="auto">
            <a:xfrm>
              <a:off x="2144" y="2362"/>
              <a:ext cx="0" cy="720"/>
            </a:xfrm>
            <a:prstGeom prst="line">
              <a:avLst/>
            </a:prstGeom>
            <a:noFill/>
            <a:ln w="9525">
              <a:solidFill>
                <a:schemeClr val="tx1"/>
              </a:solidFill>
              <a:round/>
              <a:headEnd/>
              <a:tailEnd/>
            </a:ln>
            <a:effectLst/>
          </p:spPr>
          <p:txBody>
            <a:bodyPr/>
            <a:lstStyle/>
            <a:p>
              <a:endParaRPr lang="en-US"/>
            </a:p>
          </p:txBody>
        </p:sp>
        <p:sp>
          <p:nvSpPr>
            <p:cNvPr id="10444" name="Line 99"/>
            <p:cNvSpPr>
              <a:spLocks noChangeShapeType="1"/>
            </p:cNvSpPr>
            <p:nvPr/>
          </p:nvSpPr>
          <p:spPr bwMode="auto">
            <a:xfrm>
              <a:off x="2144" y="2362"/>
              <a:ext cx="0" cy="720"/>
            </a:xfrm>
            <a:prstGeom prst="line">
              <a:avLst/>
            </a:prstGeom>
            <a:noFill/>
            <a:ln w="9525">
              <a:solidFill>
                <a:srgbClr val="000000"/>
              </a:solidFill>
              <a:round/>
              <a:headEnd/>
              <a:tailEnd/>
            </a:ln>
            <a:effectLst/>
          </p:spPr>
          <p:txBody>
            <a:bodyPr/>
            <a:lstStyle/>
            <a:p>
              <a:endParaRPr lang="en-US"/>
            </a:p>
          </p:txBody>
        </p:sp>
        <p:sp>
          <p:nvSpPr>
            <p:cNvPr id="10445" name="Line 100"/>
            <p:cNvSpPr>
              <a:spLocks noChangeShapeType="1"/>
            </p:cNvSpPr>
            <p:nvPr/>
          </p:nvSpPr>
          <p:spPr bwMode="auto">
            <a:xfrm>
              <a:off x="2144" y="2362"/>
              <a:ext cx="0" cy="720"/>
            </a:xfrm>
            <a:prstGeom prst="line">
              <a:avLst/>
            </a:prstGeom>
            <a:noFill/>
            <a:ln w="1" cap="sq">
              <a:solidFill>
                <a:schemeClr val="tx1"/>
              </a:solidFill>
              <a:round/>
              <a:headEnd/>
              <a:tailEnd/>
            </a:ln>
            <a:effectLst/>
          </p:spPr>
          <p:txBody>
            <a:bodyPr/>
            <a:lstStyle/>
            <a:p>
              <a:endParaRPr lang="en-US"/>
            </a:p>
          </p:txBody>
        </p:sp>
        <p:sp>
          <p:nvSpPr>
            <p:cNvPr id="10446" name="Line 101"/>
            <p:cNvSpPr>
              <a:spLocks noChangeShapeType="1"/>
            </p:cNvSpPr>
            <p:nvPr/>
          </p:nvSpPr>
          <p:spPr bwMode="auto">
            <a:xfrm>
              <a:off x="1088" y="3082"/>
              <a:ext cx="1056" cy="0"/>
            </a:xfrm>
            <a:prstGeom prst="line">
              <a:avLst/>
            </a:prstGeom>
            <a:noFill/>
            <a:ln w="9525">
              <a:solidFill>
                <a:schemeClr val="tx1"/>
              </a:solidFill>
              <a:round/>
              <a:headEnd/>
              <a:tailEnd/>
            </a:ln>
            <a:effectLst/>
          </p:spPr>
          <p:txBody>
            <a:bodyPr/>
            <a:lstStyle/>
            <a:p>
              <a:endParaRPr lang="en-US"/>
            </a:p>
          </p:txBody>
        </p:sp>
        <p:sp>
          <p:nvSpPr>
            <p:cNvPr id="10447" name="Line 102"/>
            <p:cNvSpPr>
              <a:spLocks noChangeShapeType="1"/>
            </p:cNvSpPr>
            <p:nvPr/>
          </p:nvSpPr>
          <p:spPr bwMode="auto">
            <a:xfrm>
              <a:off x="1088" y="3082"/>
              <a:ext cx="1056" cy="0"/>
            </a:xfrm>
            <a:prstGeom prst="line">
              <a:avLst/>
            </a:prstGeom>
            <a:noFill/>
            <a:ln w="9525">
              <a:solidFill>
                <a:srgbClr val="000000"/>
              </a:solidFill>
              <a:round/>
              <a:headEnd/>
              <a:tailEnd/>
            </a:ln>
            <a:effectLst/>
          </p:spPr>
          <p:txBody>
            <a:bodyPr/>
            <a:lstStyle/>
            <a:p>
              <a:endParaRPr lang="en-US"/>
            </a:p>
          </p:txBody>
        </p:sp>
        <p:sp>
          <p:nvSpPr>
            <p:cNvPr id="10448" name="Line 103"/>
            <p:cNvSpPr>
              <a:spLocks noChangeShapeType="1"/>
            </p:cNvSpPr>
            <p:nvPr/>
          </p:nvSpPr>
          <p:spPr bwMode="auto">
            <a:xfrm>
              <a:off x="1088" y="3082"/>
              <a:ext cx="1056" cy="0"/>
            </a:xfrm>
            <a:prstGeom prst="line">
              <a:avLst/>
            </a:prstGeom>
            <a:noFill/>
            <a:ln w="1" cap="sq">
              <a:solidFill>
                <a:schemeClr val="tx1"/>
              </a:solidFill>
              <a:round/>
              <a:headEnd/>
              <a:tailEnd/>
            </a:ln>
            <a:effectLst/>
          </p:spPr>
          <p:txBody>
            <a:bodyPr/>
            <a:lstStyle/>
            <a:p>
              <a:endParaRPr lang="en-US"/>
            </a:p>
          </p:txBody>
        </p:sp>
        <p:sp>
          <p:nvSpPr>
            <p:cNvPr id="10449" name="Line 104"/>
            <p:cNvSpPr>
              <a:spLocks noChangeShapeType="1"/>
            </p:cNvSpPr>
            <p:nvPr/>
          </p:nvSpPr>
          <p:spPr bwMode="auto">
            <a:xfrm>
              <a:off x="3200" y="2362"/>
              <a:ext cx="0" cy="720"/>
            </a:xfrm>
            <a:prstGeom prst="line">
              <a:avLst/>
            </a:prstGeom>
            <a:noFill/>
            <a:ln w="9525">
              <a:solidFill>
                <a:schemeClr val="tx1"/>
              </a:solidFill>
              <a:round/>
              <a:headEnd/>
              <a:tailEnd/>
            </a:ln>
            <a:effectLst/>
          </p:spPr>
          <p:txBody>
            <a:bodyPr/>
            <a:lstStyle/>
            <a:p>
              <a:endParaRPr lang="en-US"/>
            </a:p>
          </p:txBody>
        </p:sp>
        <p:sp>
          <p:nvSpPr>
            <p:cNvPr id="10450" name="Line 105"/>
            <p:cNvSpPr>
              <a:spLocks noChangeShapeType="1"/>
            </p:cNvSpPr>
            <p:nvPr/>
          </p:nvSpPr>
          <p:spPr bwMode="auto">
            <a:xfrm>
              <a:off x="3200" y="2362"/>
              <a:ext cx="0" cy="720"/>
            </a:xfrm>
            <a:prstGeom prst="line">
              <a:avLst/>
            </a:prstGeom>
            <a:noFill/>
            <a:ln w="9525">
              <a:solidFill>
                <a:srgbClr val="000000"/>
              </a:solidFill>
              <a:round/>
              <a:headEnd/>
              <a:tailEnd/>
            </a:ln>
            <a:effectLst/>
          </p:spPr>
          <p:txBody>
            <a:bodyPr/>
            <a:lstStyle/>
            <a:p>
              <a:endParaRPr lang="en-US"/>
            </a:p>
          </p:txBody>
        </p:sp>
        <p:sp>
          <p:nvSpPr>
            <p:cNvPr id="10451" name="Line 106"/>
            <p:cNvSpPr>
              <a:spLocks noChangeShapeType="1"/>
            </p:cNvSpPr>
            <p:nvPr/>
          </p:nvSpPr>
          <p:spPr bwMode="auto">
            <a:xfrm>
              <a:off x="3200" y="2362"/>
              <a:ext cx="0" cy="720"/>
            </a:xfrm>
            <a:prstGeom prst="line">
              <a:avLst/>
            </a:prstGeom>
            <a:noFill/>
            <a:ln w="1" cap="sq">
              <a:solidFill>
                <a:schemeClr val="tx1"/>
              </a:solidFill>
              <a:round/>
              <a:headEnd/>
              <a:tailEnd/>
            </a:ln>
            <a:effectLst/>
          </p:spPr>
          <p:txBody>
            <a:bodyPr/>
            <a:lstStyle/>
            <a:p>
              <a:endParaRPr lang="en-US"/>
            </a:p>
          </p:txBody>
        </p:sp>
        <p:sp>
          <p:nvSpPr>
            <p:cNvPr id="10452" name="Line 107"/>
            <p:cNvSpPr>
              <a:spLocks noChangeShapeType="1"/>
            </p:cNvSpPr>
            <p:nvPr/>
          </p:nvSpPr>
          <p:spPr bwMode="auto">
            <a:xfrm>
              <a:off x="2144" y="3082"/>
              <a:ext cx="1056" cy="0"/>
            </a:xfrm>
            <a:prstGeom prst="line">
              <a:avLst/>
            </a:prstGeom>
            <a:noFill/>
            <a:ln w="9525">
              <a:solidFill>
                <a:schemeClr val="tx1"/>
              </a:solidFill>
              <a:round/>
              <a:headEnd/>
              <a:tailEnd/>
            </a:ln>
            <a:effectLst/>
          </p:spPr>
          <p:txBody>
            <a:bodyPr/>
            <a:lstStyle/>
            <a:p>
              <a:endParaRPr lang="en-US"/>
            </a:p>
          </p:txBody>
        </p:sp>
        <p:sp>
          <p:nvSpPr>
            <p:cNvPr id="10453" name="Line 108"/>
            <p:cNvSpPr>
              <a:spLocks noChangeShapeType="1"/>
            </p:cNvSpPr>
            <p:nvPr/>
          </p:nvSpPr>
          <p:spPr bwMode="auto">
            <a:xfrm>
              <a:off x="2144" y="3082"/>
              <a:ext cx="1056" cy="0"/>
            </a:xfrm>
            <a:prstGeom prst="line">
              <a:avLst/>
            </a:prstGeom>
            <a:noFill/>
            <a:ln w="9525">
              <a:solidFill>
                <a:srgbClr val="000000"/>
              </a:solidFill>
              <a:round/>
              <a:headEnd/>
              <a:tailEnd/>
            </a:ln>
            <a:effectLst/>
          </p:spPr>
          <p:txBody>
            <a:bodyPr/>
            <a:lstStyle/>
            <a:p>
              <a:endParaRPr lang="en-US"/>
            </a:p>
          </p:txBody>
        </p:sp>
        <p:sp>
          <p:nvSpPr>
            <p:cNvPr id="10454" name="Line 109"/>
            <p:cNvSpPr>
              <a:spLocks noChangeShapeType="1"/>
            </p:cNvSpPr>
            <p:nvPr/>
          </p:nvSpPr>
          <p:spPr bwMode="auto">
            <a:xfrm>
              <a:off x="2144" y="3082"/>
              <a:ext cx="1056" cy="0"/>
            </a:xfrm>
            <a:prstGeom prst="line">
              <a:avLst/>
            </a:prstGeom>
            <a:noFill/>
            <a:ln w="1" cap="sq">
              <a:solidFill>
                <a:schemeClr val="tx1"/>
              </a:solidFill>
              <a:round/>
              <a:headEnd/>
              <a:tailEnd/>
            </a:ln>
            <a:effectLst/>
          </p:spPr>
          <p:txBody>
            <a:bodyPr/>
            <a:lstStyle/>
            <a:p>
              <a:endParaRPr lang="en-US"/>
            </a:p>
          </p:txBody>
        </p:sp>
        <p:sp>
          <p:nvSpPr>
            <p:cNvPr id="10455" name="Line 110"/>
            <p:cNvSpPr>
              <a:spLocks noChangeShapeType="1"/>
            </p:cNvSpPr>
            <p:nvPr/>
          </p:nvSpPr>
          <p:spPr bwMode="auto">
            <a:xfrm>
              <a:off x="4256" y="2362"/>
              <a:ext cx="0" cy="720"/>
            </a:xfrm>
            <a:prstGeom prst="line">
              <a:avLst/>
            </a:prstGeom>
            <a:noFill/>
            <a:ln w="9525">
              <a:solidFill>
                <a:schemeClr val="tx1"/>
              </a:solidFill>
              <a:round/>
              <a:headEnd/>
              <a:tailEnd/>
            </a:ln>
            <a:effectLst/>
          </p:spPr>
          <p:txBody>
            <a:bodyPr/>
            <a:lstStyle/>
            <a:p>
              <a:endParaRPr lang="en-US"/>
            </a:p>
          </p:txBody>
        </p:sp>
        <p:sp>
          <p:nvSpPr>
            <p:cNvPr id="10456" name="Line 111"/>
            <p:cNvSpPr>
              <a:spLocks noChangeShapeType="1"/>
            </p:cNvSpPr>
            <p:nvPr/>
          </p:nvSpPr>
          <p:spPr bwMode="auto">
            <a:xfrm>
              <a:off x="4256" y="2362"/>
              <a:ext cx="0" cy="720"/>
            </a:xfrm>
            <a:prstGeom prst="line">
              <a:avLst/>
            </a:prstGeom>
            <a:noFill/>
            <a:ln w="9525">
              <a:solidFill>
                <a:srgbClr val="000000"/>
              </a:solidFill>
              <a:round/>
              <a:headEnd/>
              <a:tailEnd/>
            </a:ln>
            <a:effectLst/>
          </p:spPr>
          <p:txBody>
            <a:bodyPr/>
            <a:lstStyle/>
            <a:p>
              <a:endParaRPr lang="en-US"/>
            </a:p>
          </p:txBody>
        </p:sp>
        <p:sp>
          <p:nvSpPr>
            <p:cNvPr id="10457" name="Line 112"/>
            <p:cNvSpPr>
              <a:spLocks noChangeShapeType="1"/>
            </p:cNvSpPr>
            <p:nvPr/>
          </p:nvSpPr>
          <p:spPr bwMode="auto">
            <a:xfrm>
              <a:off x="4256" y="2362"/>
              <a:ext cx="0" cy="720"/>
            </a:xfrm>
            <a:prstGeom prst="line">
              <a:avLst/>
            </a:prstGeom>
            <a:noFill/>
            <a:ln w="1" cap="sq">
              <a:solidFill>
                <a:schemeClr val="tx1"/>
              </a:solidFill>
              <a:round/>
              <a:headEnd/>
              <a:tailEnd/>
            </a:ln>
            <a:effectLst/>
          </p:spPr>
          <p:txBody>
            <a:bodyPr/>
            <a:lstStyle/>
            <a:p>
              <a:endParaRPr lang="en-US"/>
            </a:p>
          </p:txBody>
        </p:sp>
        <p:sp>
          <p:nvSpPr>
            <p:cNvPr id="10458" name="Line 113"/>
            <p:cNvSpPr>
              <a:spLocks noChangeShapeType="1"/>
            </p:cNvSpPr>
            <p:nvPr/>
          </p:nvSpPr>
          <p:spPr bwMode="auto">
            <a:xfrm>
              <a:off x="3200" y="3082"/>
              <a:ext cx="1056" cy="0"/>
            </a:xfrm>
            <a:prstGeom prst="line">
              <a:avLst/>
            </a:prstGeom>
            <a:noFill/>
            <a:ln w="9525">
              <a:solidFill>
                <a:schemeClr val="tx1"/>
              </a:solidFill>
              <a:round/>
              <a:headEnd/>
              <a:tailEnd/>
            </a:ln>
            <a:effectLst/>
          </p:spPr>
          <p:txBody>
            <a:bodyPr/>
            <a:lstStyle/>
            <a:p>
              <a:endParaRPr lang="en-US"/>
            </a:p>
          </p:txBody>
        </p:sp>
        <p:sp>
          <p:nvSpPr>
            <p:cNvPr id="10459" name="Line 114"/>
            <p:cNvSpPr>
              <a:spLocks noChangeShapeType="1"/>
            </p:cNvSpPr>
            <p:nvPr/>
          </p:nvSpPr>
          <p:spPr bwMode="auto">
            <a:xfrm>
              <a:off x="3200" y="3082"/>
              <a:ext cx="1056" cy="0"/>
            </a:xfrm>
            <a:prstGeom prst="line">
              <a:avLst/>
            </a:prstGeom>
            <a:noFill/>
            <a:ln w="9525">
              <a:solidFill>
                <a:srgbClr val="000000"/>
              </a:solidFill>
              <a:round/>
              <a:headEnd/>
              <a:tailEnd/>
            </a:ln>
            <a:effectLst/>
          </p:spPr>
          <p:txBody>
            <a:bodyPr/>
            <a:lstStyle/>
            <a:p>
              <a:endParaRPr lang="en-US"/>
            </a:p>
          </p:txBody>
        </p:sp>
        <p:sp>
          <p:nvSpPr>
            <p:cNvPr id="10460" name="Line 115"/>
            <p:cNvSpPr>
              <a:spLocks noChangeShapeType="1"/>
            </p:cNvSpPr>
            <p:nvPr/>
          </p:nvSpPr>
          <p:spPr bwMode="auto">
            <a:xfrm>
              <a:off x="3200" y="3082"/>
              <a:ext cx="1056" cy="0"/>
            </a:xfrm>
            <a:prstGeom prst="line">
              <a:avLst/>
            </a:prstGeom>
            <a:noFill/>
            <a:ln w="1" cap="sq">
              <a:solidFill>
                <a:schemeClr val="tx1"/>
              </a:solidFill>
              <a:round/>
              <a:headEnd/>
              <a:tailEnd/>
            </a:ln>
            <a:effectLst/>
          </p:spPr>
          <p:txBody>
            <a:bodyPr/>
            <a:lstStyle/>
            <a:p>
              <a:endParaRPr lang="en-US"/>
            </a:p>
          </p:txBody>
        </p:sp>
        <p:sp>
          <p:nvSpPr>
            <p:cNvPr id="10461" name="Line 116"/>
            <p:cNvSpPr>
              <a:spLocks noChangeShapeType="1"/>
            </p:cNvSpPr>
            <p:nvPr/>
          </p:nvSpPr>
          <p:spPr bwMode="auto">
            <a:xfrm>
              <a:off x="5312" y="2362"/>
              <a:ext cx="0" cy="720"/>
            </a:xfrm>
            <a:prstGeom prst="line">
              <a:avLst/>
            </a:prstGeom>
            <a:noFill/>
            <a:ln w="9525">
              <a:solidFill>
                <a:schemeClr val="tx1"/>
              </a:solidFill>
              <a:round/>
              <a:headEnd/>
              <a:tailEnd/>
            </a:ln>
            <a:effectLst/>
          </p:spPr>
          <p:txBody>
            <a:bodyPr/>
            <a:lstStyle/>
            <a:p>
              <a:endParaRPr lang="en-US"/>
            </a:p>
          </p:txBody>
        </p:sp>
        <p:sp>
          <p:nvSpPr>
            <p:cNvPr id="10462" name="Line 117"/>
            <p:cNvSpPr>
              <a:spLocks noChangeShapeType="1"/>
            </p:cNvSpPr>
            <p:nvPr/>
          </p:nvSpPr>
          <p:spPr bwMode="auto">
            <a:xfrm>
              <a:off x="5312" y="2362"/>
              <a:ext cx="0" cy="720"/>
            </a:xfrm>
            <a:prstGeom prst="line">
              <a:avLst/>
            </a:prstGeom>
            <a:noFill/>
            <a:ln w="9525">
              <a:solidFill>
                <a:srgbClr val="000000"/>
              </a:solidFill>
              <a:round/>
              <a:headEnd/>
              <a:tailEnd/>
            </a:ln>
            <a:effectLst/>
          </p:spPr>
          <p:txBody>
            <a:bodyPr/>
            <a:lstStyle/>
            <a:p>
              <a:endParaRPr lang="en-US"/>
            </a:p>
          </p:txBody>
        </p:sp>
        <p:sp>
          <p:nvSpPr>
            <p:cNvPr id="10463" name="Line 118"/>
            <p:cNvSpPr>
              <a:spLocks noChangeShapeType="1"/>
            </p:cNvSpPr>
            <p:nvPr/>
          </p:nvSpPr>
          <p:spPr bwMode="auto">
            <a:xfrm>
              <a:off x="5312" y="2362"/>
              <a:ext cx="0" cy="720"/>
            </a:xfrm>
            <a:prstGeom prst="line">
              <a:avLst/>
            </a:prstGeom>
            <a:noFill/>
            <a:ln w="1" cap="sq">
              <a:solidFill>
                <a:schemeClr val="tx1"/>
              </a:solidFill>
              <a:round/>
              <a:headEnd/>
              <a:tailEnd/>
            </a:ln>
            <a:effectLst/>
          </p:spPr>
          <p:txBody>
            <a:bodyPr/>
            <a:lstStyle/>
            <a:p>
              <a:endParaRPr lang="en-US"/>
            </a:p>
          </p:txBody>
        </p:sp>
        <p:sp>
          <p:nvSpPr>
            <p:cNvPr id="10464" name="Line 119"/>
            <p:cNvSpPr>
              <a:spLocks noChangeShapeType="1"/>
            </p:cNvSpPr>
            <p:nvPr/>
          </p:nvSpPr>
          <p:spPr bwMode="auto">
            <a:xfrm>
              <a:off x="4256" y="3082"/>
              <a:ext cx="1056" cy="0"/>
            </a:xfrm>
            <a:prstGeom prst="line">
              <a:avLst/>
            </a:prstGeom>
            <a:noFill/>
            <a:ln w="9525">
              <a:solidFill>
                <a:schemeClr val="tx1"/>
              </a:solidFill>
              <a:round/>
              <a:headEnd/>
              <a:tailEnd/>
            </a:ln>
            <a:effectLst/>
          </p:spPr>
          <p:txBody>
            <a:bodyPr/>
            <a:lstStyle/>
            <a:p>
              <a:endParaRPr lang="en-US"/>
            </a:p>
          </p:txBody>
        </p:sp>
        <p:sp>
          <p:nvSpPr>
            <p:cNvPr id="10465" name="Line 120"/>
            <p:cNvSpPr>
              <a:spLocks noChangeShapeType="1"/>
            </p:cNvSpPr>
            <p:nvPr/>
          </p:nvSpPr>
          <p:spPr bwMode="auto">
            <a:xfrm>
              <a:off x="4256" y="3082"/>
              <a:ext cx="1056" cy="0"/>
            </a:xfrm>
            <a:prstGeom prst="line">
              <a:avLst/>
            </a:prstGeom>
            <a:noFill/>
            <a:ln w="9525">
              <a:solidFill>
                <a:srgbClr val="000000"/>
              </a:solidFill>
              <a:round/>
              <a:headEnd/>
              <a:tailEnd/>
            </a:ln>
            <a:effectLst/>
          </p:spPr>
          <p:txBody>
            <a:bodyPr/>
            <a:lstStyle/>
            <a:p>
              <a:endParaRPr lang="en-US"/>
            </a:p>
          </p:txBody>
        </p:sp>
        <p:sp>
          <p:nvSpPr>
            <p:cNvPr id="10466" name="Line 121"/>
            <p:cNvSpPr>
              <a:spLocks noChangeShapeType="1"/>
            </p:cNvSpPr>
            <p:nvPr/>
          </p:nvSpPr>
          <p:spPr bwMode="auto">
            <a:xfrm>
              <a:off x="1088" y="3082"/>
              <a:ext cx="0" cy="720"/>
            </a:xfrm>
            <a:prstGeom prst="line">
              <a:avLst/>
            </a:prstGeom>
            <a:noFill/>
            <a:ln w="9525">
              <a:solidFill>
                <a:schemeClr val="tx1"/>
              </a:solidFill>
              <a:round/>
              <a:headEnd/>
              <a:tailEnd/>
            </a:ln>
            <a:effectLst/>
          </p:spPr>
          <p:txBody>
            <a:bodyPr/>
            <a:lstStyle/>
            <a:p>
              <a:endParaRPr lang="en-US"/>
            </a:p>
          </p:txBody>
        </p:sp>
        <p:sp>
          <p:nvSpPr>
            <p:cNvPr id="10467" name="Line 122"/>
            <p:cNvSpPr>
              <a:spLocks noChangeShapeType="1"/>
            </p:cNvSpPr>
            <p:nvPr/>
          </p:nvSpPr>
          <p:spPr bwMode="auto">
            <a:xfrm>
              <a:off x="1088" y="3082"/>
              <a:ext cx="0" cy="720"/>
            </a:xfrm>
            <a:prstGeom prst="line">
              <a:avLst/>
            </a:prstGeom>
            <a:noFill/>
            <a:ln w="9525">
              <a:solidFill>
                <a:srgbClr val="000000"/>
              </a:solidFill>
              <a:round/>
              <a:headEnd/>
              <a:tailEnd/>
            </a:ln>
            <a:effectLst/>
          </p:spPr>
          <p:txBody>
            <a:bodyPr/>
            <a:lstStyle/>
            <a:p>
              <a:endParaRPr lang="en-US"/>
            </a:p>
          </p:txBody>
        </p:sp>
        <p:sp>
          <p:nvSpPr>
            <p:cNvPr id="10468" name="Line 123"/>
            <p:cNvSpPr>
              <a:spLocks noChangeShapeType="1"/>
            </p:cNvSpPr>
            <p:nvPr/>
          </p:nvSpPr>
          <p:spPr bwMode="auto">
            <a:xfrm>
              <a:off x="2144" y="3082"/>
              <a:ext cx="0" cy="720"/>
            </a:xfrm>
            <a:prstGeom prst="line">
              <a:avLst/>
            </a:prstGeom>
            <a:noFill/>
            <a:ln w="9525">
              <a:solidFill>
                <a:schemeClr val="tx1"/>
              </a:solidFill>
              <a:round/>
              <a:headEnd/>
              <a:tailEnd/>
            </a:ln>
            <a:effectLst/>
          </p:spPr>
          <p:txBody>
            <a:bodyPr/>
            <a:lstStyle/>
            <a:p>
              <a:endParaRPr lang="en-US"/>
            </a:p>
          </p:txBody>
        </p:sp>
        <p:sp>
          <p:nvSpPr>
            <p:cNvPr id="10469" name="Line 124"/>
            <p:cNvSpPr>
              <a:spLocks noChangeShapeType="1"/>
            </p:cNvSpPr>
            <p:nvPr/>
          </p:nvSpPr>
          <p:spPr bwMode="auto">
            <a:xfrm>
              <a:off x="2144" y="3082"/>
              <a:ext cx="0" cy="720"/>
            </a:xfrm>
            <a:prstGeom prst="line">
              <a:avLst/>
            </a:prstGeom>
            <a:noFill/>
            <a:ln w="9525">
              <a:solidFill>
                <a:srgbClr val="000000"/>
              </a:solidFill>
              <a:round/>
              <a:headEnd/>
              <a:tailEnd/>
            </a:ln>
            <a:effectLst/>
          </p:spPr>
          <p:txBody>
            <a:bodyPr/>
            <a:lstStyle/>
            <a:p>
              <a:endParaRPr lang="en-US"/>
            </a:p>
          </p:txBody>
        </p:sp>
        <p:sp>
          <p:nvSpPr>
            <p:cNvPr id="10470" name="Line 125"/>
            <p:cNvSpPr>
              <a:spLocks noChangeShapeType="1"/>
            </p:cNvSpPr>
            <p:nvPr/>
          </p:nvSpPr>
          <p:spPr bwMode="auto">
            <a:xfrm>
              <a:off x="1088" y="3802"/>
              <a:ext cx="1056" cy="0"/>
            </a:xfrm>
            <a:prstGeom prst="line">
              <a:avLst/>
            </a:prstGeom>
            <a:noFill/>
            <a:ln w="9525">
              <a:solidFill>
                <a:schemeClr val="tx1"/>
              </a:solidFill>
              <a:round/>
              <a:headEnd/>
              <a:tailEnd/>
            </a:ln>
            <a:effectLst/>
          </p:spPr>
          <p:txBody>
            <a:bodyPr/>
            <a:lstStyle/>
            <a:p>
              <a:endParaRPr lang="en-US"/>
            </a:p>
          </p:txBody>
        </p:sp>
        <p:sp>
          <p:nvSpPr>
            <p:cNvPr id="10471" name="Line 126"/>
            <p:cNvSpPr>
              <a:spLocks noChangeShapeType="1"/>
            </p:cNvSpPr>
            <p:nvPr/>
          </p:nvSpPr>
          <p:spPr bwMode="auto">
            <a:xfrm>
              <a:off x="1088" y="3802"/>
              <a:ext cx="1056" cy="0"/>
            </a:xfrm>
            <a:prstGeom prst="line">
              <a:avLst/>
            </a:prstGeom>
            <a:noFill/>
            <a:ln w="9525">
              <a:solidFill>
                <a:srgbClr val="000000"/>
              </a:solidFill>
              <a:round/>
              <a:headEnd/>
              <a:tailEnd/>
            </a:ln>
            <a:effectLst/>
          </p:spPr>
          <p:txBody>
            <a:bodyPr/>
            <a:lstStyle/>
            <a:p>
              <a:endParaRPr lang="en-US"/>
            </a:p>
          </p:txBody>
        </p:sp>
        <p:sp>
          <p:nvSpPr>
            <p:cNvPr id="10472" name="Line 127"/>
            <p:cNvSpPr>
              <a:spLocks noChangeShapeType="1"/>
            </p:cNvSpPr>
            <p:nvPr/>
          </p:nvSpPr>
          <p:spPr bwMode="auto">
            <a:xfrm>
              <a:off x="1088" y="3802"/>
              <a:ext cx="1056" cy="0"/>
            </a:xfrm>
            <a:prstGeom prst="line">
              <a:avLst/>
            </a:prstGeom>
            <a:noFill/>
            <a:ln w="1" cap="sq">
              <a:solidFill>
                <a:schemeClr val="tx1"/>
              </a:solidFill>
              <a:round/>
              <a:headEnd/>
              <a:tailEnd/>
            </a:ln>
            <a:effectLst/>
          </p:spPr>
          <p:txBody>
            <a:bodyPr/>
            <a:lstStyle/>
            <a:p>
              <a:endParaRPr lang="en-US"/>
            </a:p>
          </p:txBody>
        </p:sp>
        <p:sp>
          <p:nvSpPr>
            <p:cNvPr id="10473" name="Line 128"/>
            <p:cNvSpPr>
              <a:spLocks noChangeShapeType="1"/>
            </p:cNvSpPr>
            <p:nvPr/>
          </p:nvSpPr>
          <p:spPr bwMode="auto">
            <a:xfrm>
              <a:off x="3200" y="3082"/>
              <a:ext cx="0" cy="720"/>
            </a:xfrm>
            <a:prstGeom prst="line">
              <a:avLst/>
            </a:prstGeom>
            <a:noFill/>
            <a:ln w="9525">
              <a:solidFill>
                <a:schemeClr val="tx1"/>
              </a:solidFill>
              <a:round/>
              <a:headEnd/>
              <a:tailEnd/>
            </a:ln>
            <a:effectLst/>
          </p:spPr>
          <p:txBody>
            <a:bodyPr/>
            <a:lstStyle/>
            <a:p>
              <a:endParaRPr lang="en-US"/>
            </a:p>
          </p:txBody>
        </p:sp>
        <p:sp>
          <p:nvSpPr>
            <p:cNvPr id="10474" name="Line 129"/>
            <p:cNvSpPr>
              <a:spLocks noChangeShapeType="1"/>
            </p:cNvSpPr>
            <p:nvPr/>
          </p:nvSpPr>
          <p:spPr bwMode="auto">
            <a:xfrm>
              <a:off x="3200" y="3082"/>
              <a:ext cx="0" cy="720"/>
            </a:xfrm>
            <a:prstGeom prst="line">
              <a:avLst/>
            </a:prstGeom>
            <a:noFill/>
            <a:ln w="9525">
              <a:solidFill>
                <a:srgbClr val="000000"/>
              </a:solidFill>
              <a:round/>
              <a:headEnd/>
              <a:tailEnd/>
            </a:ln>
            <a:effectLst/>
          </p:spPr>
          <p:txBody>
            <a:bodyPr/>
            <a:lstStyle/>
            <a:p>
              <a:endParaRPr lang="en-US"/>
            </a:p>
          </p:txBody>
        </p:sp>
        <p:sp>
          <p:nvSpPr>
            <p:cNvPr id="10475" name="Line 130"/>
            <p:cNvSpPr>
              <a:spLocks noChangeShapeType="1"/>
            </p:cNvSpPr>
            <p:nvPr/>
          </p:nvSpPr>
          <p:spPr bwMode="auto">
            <a:xfrm>
              <a:off x="2144" y="3802"/>
              <a:ext cx="1056" cy="0"/>
            </a:xfrm>
            <a:prstGeom prst="line">
              <a:avLst/>
            </a:prstGeom>
            <a:noFill/>
            <a:ln w="9525">
              <a:solidFill>
                <a:schemeClr val="tx1"/>
              </a:solidFill>
              <a:round/>
              <a:headEnd/>
              <a:tailEnd/>
            </a:ln>
            <a:effectLst/>
          </p:spPr>
          <p:txBody>
            <a:bodyPr/>
            <a:lstStyle/>
            <a:p>
              <a:endParaRPr lang="en-US"/>
            </a:p>
          </p:txBody>
        </p:sp>
        <p:sp>
          <p:nvSpPr>
            <p:cNvPr id="10476" name="Line 131"/>
            <p:cNvSpPr>
              <a:spLocks noChangeShapeType="1"/>
            </p:cNvSpPr>
            <p:nvPr/>
          </p:nvSpPr>
          <p:spPr bwMode="auto">
            <a:xfrm>
              <a:off x="2144" y="3802"/>
              <a:ext cx="1056" cy="0"/>
            </a:xfrm>
            <a:prstGeom prst="line">
              <a:avLst/>
            </a:prstGeom>
            <a:noFill/>
            <a:ln w="9525">
              <a:solidFill>
                <a:srgbClr val="000000"/>
              </a:solidFill>
              <a:round/>
              <a:headEnd/>
              <a:tailEnd/>
            </a:ln>
            <a:effectLst/>
          </p:spPr>
          <p:txBody>
            <a:bodyPr/>
            <a:lstStyle/>
            <a:p>
              <a:endParaRPr lang="en-US"/>
            </a:p>
          </p:txBody>
        </p:sp>
        <p:sp>
          <p:nvSpPr>
            <p:cNvPr id="10477" name="Line 132"/>
            <p:cNvSpPr>
              <a:spLocks noChangeShapeType="1"/>
            </p:cNvSpPr>
            <p:nvPr/>
          </p:nvSpPr>
          <p:spPr bwMode="auto">
            <a:xfrm>
              <a:off x="2144" y="3802"/>
              <a:ext cx="1056" cy="0"/>
            </a:xfrm>
            <a:prstGeom prst="line">
              <a:avLst/>
            </a:prstGeom>
            <a:noFill/>
            <a:ln w="1" cap="sq">
              <a:solidFill>
                <a:schemeClr val="tx1"/>
              </a:solidFill>
              <a:round/>
              <a:headEnd/>
              <a:tailEnd/>
            </a:ln>
            <a:effectLst/>
          </p:spPr>
          <p:txBody>
            <a:bodyPr/>
            <a:lstStyle/>
            <a:p>
              <a:endParaRPr lang="en-US"/>
            </a:p>
          </p:txBody>
        </p:sp>
        <p:sp>
          <p:nvSpPr>
            <p:cNvPr id="10478" name="Line 133"/>
            <p:cNvSpPr>
              <a:spLocks noChangeShapeType="1"/>
            </p:cNvSpPr>
            <p:nvPr/>
          </p:nvSpPr>
          <p:spPr bwMode="auto">
            <a:xfrm>
              <a:off x="4256" y="3082"/>
              <a:ext cx="0" cy="720"/>
            </a:xfrm>
            <a:prstGeom prst="line">
              <a:avLst/>
            </a:prstGeom>
            <a:noFill/>
            <a:ln w="9525">
              <a:solidFill>
                <a:schemeClr val="tx1"/>
              </a:solidFill>
              <a:round/>
              <a:headEnd/>
              <a:tailEnd/>
            </a:ln>
            <a:effectLst/>
          </p:spPr>
          <p:txBody>
            <a:bodyPr/>
            <a:lstStyle/>
            <a:p>
              <a:endParaRPr lang="en-US"/>
            </a:p>
          </p:txBody>
        </p:sp>
        <p:sp>
          <p:nvSpPr>
            <p:cNvPr id="10479" name="Line 134"/>
            <p:cNvSpPr>
              <a:spLocks noChangeShapeType="1"/>
            </p:cNvSpPr>
            <p:nvPr/>
          </p:nvSpPr>
          <p:spPr bwMode="auto">
            <a:xfrm>
              <a:off x="4256" y="3082"/>
              <a:ext cx="0" cy="720"/>
            </a:xfrm>
            <a:prstGeom prst="line">
              <a:avLst/>
            </a:prstGeom>
            <a:noFill/>
            <a:ln w="9525">
              <a:solidFill>
                <a:srgbClr val="000000"/>
              </a:solidFill>
              <a:round/>
              <a:headEnd/>
              <a:tailEnd/>
            </a:ln>
            <a:effectLst/>
          </p:spPr>
          <p:txBody>
            <a:bodyPr/>
            <a:lstStyle/>
            <a:p>
              <a:endParaRPr lang="en-US"/>
            </a:p>
          </p:txBody>
        </p:sp>
        <p:sp>
          <p:nvSpPr>
            <p:cNvPr id="10480" name="Line 135"/>
            <p:cNvSpPr>
              <a:spLocks noChangeShapeType="1"/>
            </p:cNvSpPr>
            <p:nvPr/>
          </p:nvSpPr>
          <p:spPr bwMode="auto">
            <a:xfrm>
              <a:off x="3200" y="3802"/>
              <a:ext cx="1056" cy="0"/>
            </a:xfrm>
            <a:prstGeom prst="line">
              <a:avLst/>
            </a:prstGeom>
            <a:noFill/>
            <a:ln w="9525">
              <a:solidFill>
                <a:schemeClr val="tx1"/>
              </a:solidFill>
              <a:round/>
              <a:headEnd/>
              <a:tailEnd/>
            </a:ln>
            <a:effectLst/>
          </p:spPr>
          <p:txBody>
            <a:bodyPr/>
            <a:lstStyle/>
            <a:p>
              <a:endParaRPr lang="en-US"/>
            </a:p>
          </p:txBody>
        </p:sp>
        <p:sp>
          <p:nvSpPr>
            <p:cNvPr id="10481" name="Line 136"/>
            <p:cNvSpPr>
              <a:spLocks noChangeShapeType="1"/>
            </p:cNvSpPr>
            <p:nvPr/>
          </p:nvSpPr>
          <p:spPr bwMode="auto">
            <a:xfrm>
              <a:off x="3200" y="3802"/>
              <a:ext cx="1056" cy="0"/>
            </a:xfrm>
            <a:prstGeom prst="line">
              <a:avLst/>
            </a:prstGeom>
            <a:noFill/>
            <a:ln w="9525">
              <a:solidFill>
                <a:srgbClr val="000000"/>
              </a:solidFill>
              <a:round/>
              <a:headEnd/>
              <a:tailEnd/>
            </a:ln>
            <a:effectLst/>
          </p:spPr>
          <p:txBody>
            <a:bodyPr/>
            <a:lstStyle/>
            <a:p>
              <a:endParaRPr lang="en-US"/>
            </a:p>
          </p:txBody>
        </p:sp>
        <p:sp>
          <p:nvSpPr>
            <p:cNvPr id="10482" name="Line 137"/>
            <p:cNvSpPr>
              <a:spLocks noChangeShapeType="1"/>
            </p:cNvSpPr>
            <p:nvPr/>
          </p:nvSpPr>
          <p:spPr bwMode="auto">
            <a:xfrm>
              <a:off x="3200" y="3802"/>
              <a:ext cx="1056" cy="0"/>
            </a:xfrm>
            <a:prstGeom prst="line">
              <a:avLst/>
            </a:prstGeom>
            <a:noFill/>
            <a:ln w="1" cap="sq">
              <a:solidFill>
                <a:schemeClr val="tx1"/>
              </a:solidFill>
              <a:round/>
              <a:headEnd/>
              <a:tailEnd/>
            </a:ln>
            <a:effectLst/>
          </p:spPr>
          <p:txBody>
            <a:bodyPr/>
            <a:lstStyle/>
            <a:p>
              <a:endParaRPr lang="en-US"/>
            </a:p>
          </p:txBody>
        </p:sp>
        <p:sp>
          <p:nvSpPr>
            <p:cNvPr id="10483" name="Line 138"/>
            <p:cNvSpPr>
              <a:spLocks noChangeShapeType="1"/>
            </p:cNvSpPr>
            <p:nvPr/>
          </p:nvSpPr>
          <p:spPr bwMode="auto">
            <a:xfrm>
              <a:off x="5312" y="3082"/>
              <a:ext cx="0" cy="720"/>
            </a:xfrm>
            <a:prstGeom prst="line">
              <a:avLst/>
            </a:prstGeom>
            <a:noFill/>
            <a:ln w="9525">
              <a:solidFill>
                <a:schemeClr val="tx1"/>
              </a:solidFill>
              <a:round/>
              <a:headEnd/>
              <a:tailEnd/>
            </a:ln>
            <a:effectLst/>
          </p:spPr>
          <p:txBody>
            <a:bodyPr/>
            <a:lstStyle/>
            <a:p>
              <a:endParaRPr lang="en-US"/>
            </a:p>
          </p:txBody>
        </p:sp>
        <p:sp>
          <p:nvSpPr>
            <p:cNvPr id="10484" name="Line 139"/>
            <p:cNvSpPr>
              <a:spLocks noChangeShapeType="1"/>
            </p:cNvSpPr>
            <p:nvPr/>
          </p:nvSpPr>
          <p:spPr bwMode="auto">
            <a:xfrm>
              <a:off x="5312" y="3082"/>
              <a:ext cx="0" cy="720"/>
            </a:xfrm>
            <a:prstGeom prst="line">
              <a:avLst/>
            </a:prstGeom>
            <a:noFill/>
            <a:ln w="9525">
              <a:solidFill>
                <a:srgbClr val="000000"/>
              </a:solidFill>
              <a:round/>
              <a:headEnd/>
              <a:tailEnd/>
            </a:ln>
            <a:effectLst/>
          </p:spPr>
          <p:txBody>
            <a:bodyPr/>
            <a:lstStyle/>
            <a:p>
              <a:endParaRPr lang="en-US"/>
            </a:p>
          </p:txBody>
        </p:sp>
        <p:sp>
          <p:nvSpPr>
            <p:cNvPr id="10485" name="Line 140"/>
            <p:cNvSpPr>
              <a:spLocks noChangeShapeType="1"/>
            </p:cNvSpPr>
            <p:nvPr/>
          </p:nvSpPr>
          <p:spPr bwMode="auto">
            <a:xfrm>
              <a:off x="4256" y="3802"/>
              <a:ext cx="1056" cy="0"/>
            </a:xfrm>
            <a:prstGeom prst="line">
              <a:avLst/>
            </a:prstGeom>
            <a:noFill/>
            <a:ln w="9525">
              <a:solidFill>
                <a:schemeClr val="tx1"/>
              </a:solidFill>
              <a:round/>
              <a:headEnd/>
              <a:tailEnd/>
            </a:ln>
            <a:effectLst/>
          </p:spPr>
          <p:txBody>
            <a:bodyPr/>
            <a:lstStyle/>
            <a:p>
              <a:endParaRPr lang="en-US"/>
            </a:p>
          </p:txBody>
        </p:sp>
        <p:sp>
          <p:nvSpPr>
            <p:cNvPr id="10486" name="Line 141"/>
            <p:cNvSpPr>
              <a:spLocks noChangeShapeType="1"/>
            </p:cNvSpPr>
            <p:nvPr/>
          </p:nvSpPr>
          <p:spPr bwMode="auto">
            <a:xfrm>
              <a:off x="4256" y="3802"/>
              <a:ext cx="1056" cy="0"/>
            </a:xfrm>
            <a:prstGeom prst="line">
              <a:avLst/>
            </a:prstGeom>
            <a:noFill/>
            <a:ln w="9525">
              <a:solidFill>
                <a:srgbClr val="000000"/>
              </a:solidFill>
              <a:round/>
              <a:headEnd/>
              <a:tailEnd/>
            </a:ln>
            <a:effectLst/>
          </p:spPr>
          <p:txBody>
            <a:bodyPr/>
            <a:lstStyle/>
            <a:p>
              <a:endParaRPr lang="en-US"/>
            </a:p>
          </p:txBody>
        </p:sp>
      </p:grpSp>
      <p:sp>
        <p:nvSpPr>
          <p:cNvPr id="10382" name="Text Box 142"/>
          <p:cNvSpPr txBox="1">
            <a:spLocks noChangeArrowheads="1"/>
          </p:cNvSpPr>
          <p:nvPr/>
        </p:nvSpPr>
        <p:spPr bwMode="auto">
          <a:xfrm>
            <a:off x="5011738" y="2641600"/>
            <a:ext cx="1647825" cy="1143000"/>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Three or four questions are answered.</a:t>
            </a:r>
          </a:p>
        </p:txBody>
      </p:sp>
      <p:sp>
        <p:nvSpPr>
          <p:cNvPr id="10383" name="Text Box 143"/>
          <p:cNvSpPr txBox="1">
            <a:spLocks noChangeArrowheads="1"/>
          </p:cNvSpPr>
          <p:nvPr/>
        </p:nvSpPr>
        <p:spPr bwMode="auto">
          <a:xfrm>
            <a:off x="5011738" y="4967288"/>
            <a:ext cx="1673225" cy="885825"/>
          </a:xfrm>
          <a:prstGeom prst="rect">
            <a:avLst/>
          </a:prstGeom>
          <a:noFill/>
          <a:ln w="9525">
            <a:noFill/>
            <a:miter lim="800000"/>
            <a:headEnd/>
            <a:tailEnd/>
          </a:ln>
          <a:effectLst/>
        </p:spPr>
        <p:txBody>
          <a:bodyPr lIns="0" tIns="0" rIns="0" bIns="0">
            <a:spAutoFit/>
          </a:bodyPr>
          <a:lstStyle/>
          <a:p>
            <a:pPr>
              <a:lnSpc>
                <a:spcPct val="95000"/>
              </a:lnSpc>
            </a:pPr>
            <a:r>
              <a:rPr lang="en-US" sz="900">
                <a:solidFill>
                  <a:srgbClr val="FFFFFF"/>
                </a:solidFill>
                <a:latin typeface="Comic Sans MS" pitchFamily="66" charset="0"/>
              </a:rPr>
              <a:t>Some questions have less than three sentences.</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618</TotalTime>
  <Words>452</Words>
  <Application>Microsoft PowerPoint</Application>
  <PresentationFormat>Custom</PresentationFormat>
  <Paragraphs>188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Times New Roman</vt:lpstr>
      <vt:lpstr>Comic Sans MS</vt:lpstr>
      <vt:lpstr>Arial</vt:lpstr>
      <vt:lpstr>Arial</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VV</cp:lastModifiedBy>
  <cp:revision>2</cp:revision>
  <dcterms:created xsi:type="dcterms:W3CDTF">2004-05-06T09:28:21Z</dcterms:created>
  <dcterms:modified xsi:type="dcterms:W3CDTF">2011-05-24T14:31:03Z</dcterms:modified>
</cp:coreProperties>
</file>